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>
  <p:sldMasterIdLst>
    <p:sldMasterId id="2147483803" r:id="rId4"/>
    <p:sldMasterId id="2147484095" r:id="rId5"/>
  </p:sldMasterIdLst>
  <p:notesMasterIdLst>
    <p:notesMasterId r:id="rId27"/>
  </p:notesMasterIdLst>
  <p:handoutMasterIdLst>
    <p:handoutMasterId r:id="rId28"/>
  </p:handoutMasterIdLst>
  <p:sldIdLst>
    <p:sldId id="2076136291" r:id="rId6"/>
    <p:sldId id="2076136293" r:id="rId7"/>
    <p:sldId id="2076136305" r:id="rId8"/>
    <p:sldId id="2076136295" r:id="rId9"/>
    <p:sldId id="2076136321" r:id="rId10"/>
    <p:sldId id="2076136315" r:id="rId11"/>
    <p:sldId id="2076136316" r:id="rId12"/>
    <p:sldId id="2076136317" r:id="rId13"/>
    <p:sldId id="2076136318" r:id="rId14"/>
    <p:sldId id="2076136320" r:id="rId15"/>
    <p:sldId id="2076136322" r:id="rId16"/>
    <p:sldId id="2076136331" r:id="rId17"/>
    <p:sldId id="2076136332" r:id="rId18"/>
    <p:sldId id="2076136328" r:id="rId19"/>
    <p:sldId id="2076136327" r:id="rId20"/>
    <p:sldId id="2076136329" r:id="rId21"/>
    <p:sldId id="2076136326" r:id="rId22"/>
    <p:sldId id="2076136323" r:id="rId23"/>
    <p:sldId id="2076136330" r:id="rId24"/>
    <p:sldId id="2076136324" r:id="rId25"/>
    <p:sldId id="2076136314" r:id="rId26"/>
  </p:sldIdLst>
  <p:sldSz cx="14630400" cy="8229600"/>
  <p:notesSz cx="6858000" cy="9144000"/>
  <p:embeddedFontLst>
    <p:embeddedFont>
      <p:font typeface="Calibri" panose="020F0502020204030204" pitchFamily="34" charset="0"/>
      <p:regular r:id="rId29"/>
      <p:bold r:id="rId30"/>
      <p:italic r:id="rId31"/>
      <p:boldItalic r:id="rId32"/>
    </p:embeddedFont>
    <p:embeddedFont>
      <p:font typeface="Poppins" panose="00000500000000000000" pitchFamily="2" charset="0"/>
      <p:regular r:id="rId33"/>
      <p:bold r:id="rId34"/>
      <p:italic r:id="rId35"/>
      <p:boldItalic r:id="rId36"/>
    </p:embeddedFont>
    <p:embeddedFont>
      <p:font typeface="Poppins Light" panose="00000400000000000000" pitchFamily="2" charset="0"/>
      <p:regular r:id="rId37"/>
      <p:italic r:id="rId38"/>
    </p:embeddedFont>
    <p:embeddedFont>
      <p:font typeface="Segoe UI" panose="020B0502040204020203" pitchFamily="34" charset="0"/>
      <p:regular r:id="rId39"/>
      <p:bold r:id="rId40"/>
      <p:italic r:id="rId41"/>
      <p:boldItalic r:id="rId42"/>
    </p:embeddedFont>
    <p:embeddedFont>
      <p:font typeface="Segoe UI Semibold" panose="020B0702040204020203" pitchFamily="34" charset="0"/>
      <p:regular r:id="rId43"/>
      <p:bold r:id="rId44"/>
      <p:italic r:id="rId45"/>
      <p:boldItalic r:id="rId46"/>
    </p:embeddedFont>
    <p:embeddedFont>
      <p:font typeface="Segoe UI Semibold (Headings)" panose="020B0604020202020204" charset="0"/>
      <p:regular r:id="rId47"/>
      <p:bold r:id="rId48"/>
      <p:italic r:id="rId49"/>
      <p:boldItalic r:id="rId50"/>
    </p:embeddedFont>
  </p:embeddedFontLst>
  <p:defaultTextStyle>
    <a:defPPr>
      <a:defRPr lang="en-US"/>
    </a:defPPr>
    <a:lvl1pPr marL="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1pPr>
    <a:lvl2pPr marL="54864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2pPr>
    <a:lvl3pPr marL="109728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3pPr>
    <a:lvl4pPr marL="164592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4pPr>
    <a:lvl5pPr marL="219456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5pPr>
    <a:lvl6pPr marL="274320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6pPr>
    <a:lvl7pPr marL="329184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7pPr>
    <a:lvl8pPr marL="384048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8pPr>
    <a:lvl9pPr marL="438912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Opening slide" id="{4B2DE8E9-9E55-4C3F-8350-4C1FC5FEEBDE}">
          <p14:sldIdLst>
            <p14:sldId id="2076136291"/>
            <p14:sldId id="2076136293"/>
            <p14:sldId id="2076136305"/>
            <p14:sldId id="2076136295"/>
            <p14:sldId id="2076136321"/>
            <p14:sldId id="2076136315"/>
            <p14:sldId id="2076136316"/>
            <p14:sldId id="2076136317"/>
            <p14:sldId id="2076136318"/>
            <p14:sldId id="2076136320"/>
            <p14:sldId id="2076136322"/>
            <p14:sldId id="2076136331"/>
            <p14:sldId id="2076136332"/>
            <p14:sldId id="2076136328"/>
            <p14:sldId id="2076136327"/>
            <p14:sldId id="2076136329"/>
            <p14:sldId id="2076136326"/>
            <p14:sldId id="2076136323"/>
            <p14:sldId id="2076136330"/>
            <p14:sldId id="2076136324"/>
            <p14:sldId id="207613631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592">
          <p15:clr>
            <a:srgbClr val="A4A3A4"/>
          </p15:clr>
        </p15:guide>
        <p15:guide id="2" pos="460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8023F"/>
    <a:srgbClr val="001F60"/>
    <a:srgbClr val="9BF00B"/>
    <a:srgbClr val="012F91"/>
    <a:srgbClr val="002060"/>
    <a:srgbClr val="A3F6FF"/>
    <a:srgbClr val="53EDFF"/>
    <a:srgbClr val="50E6FF"/>
    <a:srgbClr val="0078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CE25327-34D7-4A25-9CFA-948285A2F72A}" v="8" dt="2023-11-18T10:49:50.82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863" autoAdjust="0"/>
    <p:restoredTop sz="94194" autoAdjust="0"/>
  </p:normalViewPr>
  <p:slideViewPr>
    <p:cSldViewPr snapToGrid="0" snapToObjects="1">
      <p:cViewPr varScale="1">
        <p:scale>
          <a:sx n="88" d="100"/>
          <a:sy n="88" d="100"/>
        </p:scale>
        <p:origin x="126" y="90"/>
      </p:cViewPr>
      <p:guideLst>
        <p:guide orient="horz" pos="2592"/>
        <p:guide pos="460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56" d="100"/>
          <a:sy n="56" d="100"/>
        </p:scale>
        <p:origin x="1732" y="5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font" Target="fonts/font11.fntdata"/><Relationship Id="rId21" Type="http://schemas.openxmlformats.org/officeDocument/2006/relationships/slide" Target="slides/slide16.xml"/><Relationship Id="rId34" Type="http://schemas.openxmlformats.org/officeDocument/2006/relationships/font" Target="fonts/font6.fntdata"/><Relationship Id="rId42" Type="http://schemas.openxmlformats.org/officeDocument/2006/relationships/font" Target="fonts/font14.fntdata"/><Relationship Id="rId47" Type="http://schemas.openxmlformats.org/officeDocument/2006/relationships/font" Target="fonts/font19.fntdata"/><Relationship Id="rId50" Type="http://schemas.openxmlformats.org/officeDocument/2006/relationships/font" Target="fonts/font22.fntdata"/><Relationship Id="rId55" Type="http://schemas.microsoft.com/office/2015/10/relationships/revisionInfo" Target="revisionInfo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font" Target="fonts/font1.fntdata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45" Type="http://schemas.openxmlformats.org/officeDocument/2006/relationships/font" Target="fonts/font17.fntdata"/><Relationship Id="rId53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font" Target="fonts/font3.fntdata"/><Relationship Id="rId44" Type="http://schemas.openxmlformats.org/officeDocument/2006/relationships/font" Target="fonts/font16.fntdata"/><Relationship Id="rId52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font" Target="fonts/font15.fntdata"/><Relationship Id="rId48" Type="http://schemas.openxmlformats.org/officeDocument/2006/relationships/font" Target="fonts/font20.fntdata"/><Relationship Id="rId8" Type="http://schemas.openxmlformats.org/officeDocument/2006/relationships/slide" Target="slides/slide3.xml"/><Relationship Id="rId51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46" Type="http://schemas.openxmlformats.org/officeDocument/2006/relationships/font" Target="fonts/font18.fntdata"/><Relationship Id="rId20" Type="http://schemas.openxmlformats.org/officeDocument/2006/relationships/slide" Target="slides/slide15.xml"/><Relationship Id="rId41" Type="http://schemas.openxmlformats.org/officeDocument/2006/relationships/font" Target="fonts/font13.fntdata"/><Relationship Id="rId54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handoutMaster" Target="handoutMasters/handoutMaster1.xml"/><Relationship Id="rId36" Type="http://schemas.openxmlformats.org/officeDocument/2006/relationships/font" Target="fonts/font8.fntdata"/><Relationship Id="rId49" Type="http://schemas.openxmlformats.org/officeDocument/2006/relationships/font" Target="fonts/font21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4_1">
  <dgm:title val=""/>
  <dgm:desc val=""/>
  <dgm:catLst>
    <dgm:cat type="accent4" pri="11100"/>
  </dgm:catLst>
  <dgm:styleLbl name="node0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4">
        <a:alpha val="4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2BE1D03-ACE3-4DFD-A940-A87DAC005324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8A7382A5-E77C-4C56-8CBB-C718735C4D3C}">
      <dgm:prSet phldrT="[Text]"/>
      <dgm:spPr/>
      <dgm:t>
        <a:bodyPr/>
        <a:lstStyle/>
        <a:p>
          <a:r>
            <a:rPr lang="en-US" dirty="0"/>
            <a:t>What not to do</a:t>
          </a:r>
        </a:p>
      </dgm:t>
    </dgm:pt>
    <dgm:pt modelId="{2899929A-058E-48B4-954D-29670AACD92F}" type="parTrans" cxnId="{CA2AA7BD-17B3-4759-B50C-93D6EB32EE1E}">
      <dgm:prSet/>
      <dgm:spPr/>
      <dgm:t>
        <a:bodyPr/>
        <a:lstStyle/>
        <a:p>
          <a:endParaRPr lang="en-US"/>
        </a:p>
      </dgm:t>
    </dgm:pt>
    <dgm:pt modelId="{787A1A37-0C8B-40C4-8294-0F145ABEE986}" type="sibTrans" cxnId="{CA2AA7BD-17B3-4759-B50C-93D6EB32EE1E}">
      <dgm:prSet/>
      <dgm:spPr/>
      <dgm:t>
        <a:bodyPr/>
        <a:lstStyle/>
        <a:p>
          <a:endParaRPr lang="en-US"/>
        </a:p>
      </dgm:t>
    </dgm:pt>
    <dgm:pt modelId="{6F76918B-904B-4765-9CFD-ACD1CF8013E6}">
      <dgm:prSet phldrT="[Text]"/>
      <dgm:spPr/>
      <dgm:t>
        <a:bodyPr/>
        <a:lstStyle/>
        <a:p>
          <a:r>
            <a:rPr lang="en-US" dirty="0"/>
            <a:t>Types</a:t>
          </a:r>
        </a:p>
      </dgm:t>
    </dgm:pt>
    <dgm:pt modelId="{F3470755-0D95-4789-8793-F7D0C0609450}" type="parTrans" cxnId="{5B6C1143-D228-4B0D-9EC8-9DA84E7C2E06}">
      <dgm:prSet/>
      <dgm:spPr/>
      <dgm:t>
        <a:bodyPr/>
        <a:lstStyle/>
        <a:p>
          <a:endParaRPr lang="en-US"/>
        </a:p>
      </dgm:t>
    </dgm:pt>
    <dgm:pt modelId="{3A2C7C90-9336-48F6-8A9B-C531AEF78859}" type="sibTrans" cxnId="{5B6C1143-D228-4B0D-9EC8-9DA84E7C2E06}">
      <dgm:prSet/>
      <dgm:spPr/>
      <dgm:t>
        <a:bodyPr/>
        <a:lstStyle/>
        <a:p>
          <a:endParaRPr lang="en-US"/>
        </a:p>
      </dgm:t>
    </dgm:pt>
    <dgm:pt modelId="{874241EE-91AA-4400-BA0F-DA09720B79DC}">
      <dgm:prSet phldrT="[Text]"/>
      <dgm:spPr/>
      <dgm:t>
        <a:bodyPr/>
        <a:lstStyle/>
        <a:p>
          <a:r>
            <a:rPr lang="en-US" dirty="0"/>
            <a:t>Benefits</a:t>
          </a:r>
        </a:p>
      </dgm:t>
    </dgm:pt>
    <dgm:pt modelId="{7B699EC2-7F58-462D-9086-2ACB20DDE970}" type="parTrans" cxnId="{EBE864E2-DAC5-4B55-92F8-4D131BA9BD32}">
      <dgm:prSet/>
      <dgm:spPr/>
      <dgm:t>
        <a:bodyPr/>
        <a:lstStyle/>
        <a:p>
          <a:endParaRPr lang="en-US"/>
        </a:p>
      </dgm:t>
    </dgm:pt>
    <dgm:pt modelId="{07D4AC41-D410-40A6-B9D3-8788748FA315}" type="sibTrans" cxnId="{EBE864E2-DAC5-4B55-92F8-4D131BA9BD32}">
      <dgm:prSet/>
      <dgm:spPr/>
      <dgm:t>
        <a:bodyPr/>
        <a:lstStyle/>
        <a:p>
          <a:endParaRPr lang="en-US"/>
        </a:p>
      </dgm:t>
    </dgm:pt>
    <dgm:pt modelId="{335C2657-9D8A-472F-A586-846EAF1F49C0}">
      <dgm:prSet phldrT="[Text]"/>
      <dgm:spPr/>
      <dgm:t>
        <a:bodyPr/>
        <a:lstStyle/>
        <a:p>
          <a:r>
            <a:rPr lang="en-US" dirty="0"/>
            <a:t>Best Practices</a:t>
          </a:r>
        </a:p>
      </dgm:t>
    </dgm:pt>
    <dgm:pt modelId="{9DBA93B5-4531-4FA0-B404-89C69F7BB29F}" type="parTrans" cxnId="{457D49BB-7A92-42E1-A6B5-281C41DF5301}">
      <dgm:prSet/>
      <dgm:spPr/>
      <dgm:t>
        <a:bodyPr/>
        <a:lstStyle/>
        <a:p>
          <a:endParaRPr lang="en-US"/>
        </a:p>
      </dgm:t>
    </dgm:pt>
    <dgm:pt modelId="{7A992F01-7072-48CB-B7FC-D97F49CB3101}" type="sibTrans" cxnId="{457D49BB-7A92-42E1-A6B5-281C41DF5301}">
      <dgm:prSet/>
      <dgm:spPr/>
      <dgm:t>
        <a:bodyPr/>
        <a:lstStyle/>
        <a:p>
          <a:endParaRPr lang="en-US"/>
        </a:p>
      </dgm:t>
    </dgm:pt>
    <dgm:pt modelId="{975D5C6F-5BC2-466E-B622-490E829AA955}">
      <dgm:prSet phldrT="[Text]"/>
      <dgm:spPr/>
      <dgm:t>
        <a:bodyPr/>
        <a:lstStyle/>
        <a:p>
          <a:r>
            <a:rPr lang="en-US" dirty="0"/>
            <a:t>Tools</a:t>
          </a:r>
        </a:p>
      </dgm:t>
    </dgm:pt>
    <dgm:pt modelId="{865BE5F5-4506-4B70-9265-05D14FAE9CD9}" type="parTrans" cxnId="{DDBF4029-F0A1-4496-9C29-A48E3DA000B2}">
      <dgm:prSet/>
      <dgm:spPr/>
      <dgm:t>
        <a:bodyPr/>
        <a:lstStyle/>
        <a:p>
          <a:endParaRPr lang="en-US"/>
        </a:p>
      </dgm:t>
    </dgm:pt>
    <dgm:pt modelId="{DCA9DDBA-4EA3-40E9-B993-614C2E9070B9}" type="sibTrans" cxnId="{DDBF4029-F0A1-4496-9C29-A48E3DA000B2}">
      <dgm:prSet/>
      <dgm:spPr/>
      <dgm:t>
        <a:bodyPr/>
        <a:lstStyle/>
        <a:p>
          <a:endParaRPr lang="en-US"/>
        </a:p>
      </dgm:t>
    </dgm:pt>
    <dgm:pt modelId="{BEEAC5F0-A5D3-411D-86B6-E71D2D831520}" type="pres">
      <dgm:prSet presAssocID="{C2BE1D03-ACE3-4DFD-A940-A87DAC005324}" presName="Name0" presStyleCnt="0">
        <dgm:presLayoutVars>
          <dgm:dir/>
          <dgm:animLvl val="lvl"/>
          <dgm:resizeHandles val="exact"/>
        </dgm:presLayoutVars>
      </dgm:prSet>
      <dgm:spPr/>
    </dgm:pt>
    <dgm:pt modelId="{E9F5FC93-3434-4036-A789-4FBDA88CAB72}" type="pres">
      <dgm:prSet presAssocID="{8A7382A5-E77C-4C56-8CBB-C718735C4D3C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F8549D18-F2D8-4620-A1ED-3343AAD5F438}" type="pres">
      <dgm:prSet presAssocID="{787A1A37-0C8B-40C4-8294-0F145ABEE986}" presName="parTxOnlySpace" presStyleCnt="0"/>
      <dgm:spPr/>
    </dgm:pt>
    <dgm:pt modelId="{DB79753F-934B-43F5-9084-0BE0B3D2F8DF}" type="pres">
      <dgm:prSet presAssocID="{6F76918B-904B-4765-9CFD-ACD1CF8013E6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88F48A63-BFC7-4A8E-9830-77DAB9B64171}" type="pres">
      <dgm:prSet presAssocID="{3A2C7C90-9336-48F6-8A9B-C531AEF78859}" presName="parTxOnlySpace" presStyleCnt="0"/>
      <dgm:spPr/>
    </dgm:pt>
    <dgm:pt modelId="{B00F784D-7B0F-4375-80C3-4C4E2B41721D}" type="pres">
      <dgm:prSet presAssocID="{874241EE-91AA-4400-BA0F-DA09720B79DC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63AE0A1C-F397-438C-9057-DEA6937F8303}" type="pres">
      <dgm:prSet presAssocID="{07D4AC41-D410-40A6-B9D3-8788748FA315}" presName="parTxOnlySpace" presStyleCnt="0"/>
      <dgm:spPr/>
    </dgm:pt>
    <dgm:pt modelId="{E12B93DA-7BC7-421F-9008-D106EF8FC2A4}" type="pres">
      <dgm:prSet presAssocID="{335C2657-9D8A-472F-A586-846EAF1F49C0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D8F48EAD-A5F4-4A22-9F10-6A0ABC0B8F19}" type="pres">
      <dgm:prSet presAssocID="{7A992F01-7072-48CB-B7FC-D97F49CB3101}" presName="parTxOnlySpace" presStyleCnt="0"/>
      <dgm:spPr/>
    </dgm:pt>
    <dgm:pt modelId="{52290F23-ADB3-44D2-B265-9FEDC990B44F}" type="pres">
      <dgm:prSet presAssocID="{975D5C6F-5BC2-466E-B622-490E829AA955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DDBF4029-F0A1-4496-9C29-A48E3DA000B2}" srcId="{C2BE1D03-ACE3-4DFD-A940-A87DAC005324}" destId="{975D5C6F-5BC2-466E-B622-490E829AA955}" srcOrd="4" destOrd="0" parTransId="{865BE5F5-4506-4B70-9265-05D14FAE9CD9}" sibTransId="{DCA9DDBA-4EA3-40E9-B993-614C2E9070B9}"/>
    <dgm:cxn modelId="{5B6C1143-D228-4B0D-9EC8-9DA84E7C2E06}" srcId="{C2BE1D03-ACE3-4DFD-A940-A87DAC005324}" destId="{6F76918B-904B-4765-9CFD-ACD1CF8013E6}" srcOrd="1" destOrd="0" parTransId="{F3470755-0D95-4789-8793-F7D0C0609450}" sibTransId="{3A2C7C90-9336-48F6-8A9B-C531AEF78859}"/>
    <dgm:cxn modelId="{C6C99249-D3D9-4687-B75D-A0E3541D70F0}" type="presOf" srcId="{6F76918B-904B-4765-9CFD-ACD1CF8013E6}" destId="{DB79753F-934B-43F5-9084-0BE0B3D2F8DF}" srcOrd="0" destOrd="0" presId="urn:microsoft.com/office/officeart/2005/8/layout/chevron1"/>
    <dgm:cxn modelId="{5E0A074E-412F-4CC4-B003-BE5722B6B444}" type="presOf" srcId="{975D5C6F-5BC2-466E-B622-490E829AA955}" destId="{52290F23-ADB3-44D2-B265-9FEDC990B44F}" srcOrd="0" destOrd="0" presId="urn:microsoft.com/office/officeart/2005/8/layout/chevron1"/>
    <dgm:cxn modelId="{D90C947D-E9FC-4E52-AED7-B8228AAFF9C9}" type="presOf" srcId="{335C2657-9D8A-472F-A586-846EAF1F49C0}" destId="{E12B93DA-7BC7-421F-9008-D106EF8FC2A4}" srcOrd="0" destOrd="0" presId="urn:microsoft.com/office/officeart/2005/8/layout/chevron1"/>
    <dgm:cxn modelId="{ED9AE89A-2382-48FE-ADAE-4F9ED2EAD908}" type="presOf" srcId="{8A7382A5-E77C-4C56-8CBB-C718735C4D3C}" destId="{E9F5FC93-3434-4036-A789-4FBDA88CAB72}" srcOrd="0" destOrd="0" presId="urn:microsoft.com/office/officeart/2005/8/layout/chevron1"/>
    <dgm:cxn modelId="{457D49BB-7A92-42E1-A6B5-281C41DF5301}" srcId="{C2BE1D03-ACE3-4DFD-A940-A87DAC005324}" destId="{335C2657-9D8A-472F-A586-846EAF1F49C0}" srcOrd="3" destOrd="0" parTransId="{9DBA93B5-4531-4FA0-B404-89C69F7BB29F}" sibTransId="{7A992F01-7072-48CB-B7FC-D97F49CB3101}"/>
    <dgm:cxn modelId="{CA2AA7BD-17B3-4759-B50C-93D6EB32EE1E}" srcId="{C2BE1D03-ACE3-4DFD-A940-A87DAC005324}" destId="{8A7382A5-E77C-4C56-8CBB-C718735C4D3C}" srcOrd="0" destOrd="0" parTransId="{2899929A-058E-48B4-954D-29670AACD92F}" sibTransId="{787A1A37-0C8B-40C4-8294-0F145ABEE986}"/>
    <dgm:cxn modelId="{A07BAFD8-B458-4468-8361-F21FFA1842EB}" type="presOf" srcId="{C2BE1D03-ACE3-4DFD-A940-A87DAC005324}" destId="{BEEAC5F0-A5D3-411D-86B6-E71D2D831520}" srcOrd="0" destOrd="0" presId="urn:microsoft.com/office/officeart/2005/8/layout/chevron1"/>
    <dgm:cxn modelId="{EBE864E2-DAC5-4B55-92F8-4D131BA9BD32}" srcId="{C2BE1D03-ACE3-4DFD-A940-A87DAC005324}" destId="{874241EE-91AA-4400-BA0F-DA09720B79DC}" srcOrd="2" destOrd="0" parTransId="{7B699EC2-7F58-462D-9086-2ACB20DDE970}" sibTransId="{07D4AC41-D410-40A6-B9D3-8788748FA315}"/>
    <dgm:cxn modelId="{4B3E32ED-FE74-4DA1-92A5-6337C19308F6}" type="presOf" srcId="{874241EE-91AA-4400-BA0F-DA09720B79DC}" destId="{B00F784D-7B0F-4375-80C3-4C4E2B41721D}" srcOrd="0" destOrd="0" presId="urn:microsoft.com/office/officeart/2005/8/layout/chevron1"/>
    <dgm:cxn modelId="{FD30D2BB-58E5-48C9-91EA-2864BFBCED9B}" type="presParOf" srcId="{BEEAC5F0-A5D3-411D-86B6-E71D2D831520}" destId="{E9F5FC93-3434-4036-A789-4FBDA88CAB72}" srcOrd="0" destOrd="0" presId="urn:microsoft.com/office/officeart/2005/8/layout/chevron1"/>
    <dgm:cxn modelId="{003F22C4-889A-478A-8E09-53A7FD1E3C2D}" type="presParOf" srcId="{BEEAC5F0-A5D3-411D-86B6-E71D2D831520}" destId="{F8549D18-F2D8-4620-A1ED-3343AAD5F438}" srcOrd="1" destOrd="0" presId="urn:microsoft.com/office/officeart/2005/8/layout/chevron1"/>
    <dgm:cxn modelId="{ABA815F5-CCBA-47A7-95A4-5A6BD6DCA88C}" type="presParOf" srcId="{BEEAC5F0-A5D3-411D-86B6-E71D2D831520}" destId="{DB79753F-934B-43F5-9084-0BE0B3D2F8DF}" srcOrd="2" destOrd="0" presId="urn:microsoft.com/office/officeart/2005/8/layout/chevron1"/>
    <dgm:cxn modelId="{A03E10B3-2E46-4F0D-83C4-42C2F9BCD78D}" type="presParOf" srcId="{BEEAC5F0-A5D3-411D-86B6-E71D2D831520}" destId="{88F48A63-BFC7-4A8E-9830-77DAB9B64171}" srcOrd="3" destOrd="0" presId="urn:microsoft.com/office/officeart/2005/8/layout/chevron1"/>
    <dgm:cxn modelId="{851A0476-96E8-464B-AAAD-CB05DC9A78B6}" type="presParOf" srcId="{BEEAC5F0-A5D3-411D-86B6-E71D2D831520}" destId="{B00F784D-7B0F-4375-80C3-4C4E2B41721D}" srcOrd="4" destOrd="0" presId="urn:microsoft.com/office/officeart/2005/8/layout/chevron1"/>
    <dgm:cxn modelId="{F38E91B0-6FC7-4832-B00A-97B63FA677E9}" type="presParOf" srcId="{BEEAC5F0-A5D3-411D-86B6-E71D2D831520}" destId="{63AE0A1C-F397-438C-9057-DEA6937F8303}" srcOrd="5" destOrd="0" presId="urn:microsoft.com/office/officeart/2005/8/layout/chevron1"/>
    <dgm:cxn modelId="{165DC878-17EF-45B4-833E-C695B5C4365D}" type="presParOf" srcId="{BEEAC5F0-A5D3-411D-86B6-E71D2D831520}" destId="{E12B93DA-7BC7-421F-9008-D106EF8FC2A4}" srcOrd="6" destOrd="0" presId="urn:microsoft.com/office/officeart/2005/8/layout/chevron1"/>
    <dgm:cxn modelId="{EB9FD18A-6CE4-43A5-8B49-D25EE5BC2B7A}" type="presParOf" srcId="{BEEAC5F0-A5D3-411D-86B6-E71D2D831520}" destId="{D8F48EAD-A5F4-4A22-9F10-6A0ABC0B8F19}" srcOrd="7" destOrd="0" presId="urn:microsoft.com/office/officeart/2005/8/layout/chevron1"/>
    <dgm:cxn modelId="{D24B956D-8FBE-4576-8AF6-E51A7E8F5A99}" type="presParOf" srcId="{BEEAC5F0-A5D3-411D-86B6-E71D2D831520}" destId="{52290F23-ADB3-44D2-B265-9FEDC990B44F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62D12DD-90BF-4E64-A720-A562609DBD1B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3CE1684-15F6-480A-A0C1-90AC84225474}">
      <dgm:prSet phldrT="[Text]" custT="1"/>
      <dgm:spPr/>
      <dgm:t>
        <a:bodyPr/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>
              <a:solidFill>
                <a:srgbClr val="FFFFFF"/>
              </a:solidFill>
              <a:latin typeface="Segoe UI"/>
              <a:ea typeface="+mn-ea"/>
              <a:cs typeface="+mn-cs"/>
            </a:rPr>
            <a:t>Target Customer Assets</a:t>
          </a:r>
        </a:p>
      </dgm:t>
    </dgm:pt>
    <dgm:pt modelId="{0720C283-4D6C-4F72-9F9B-E143BF20E787}" type="parTrans" cxnId="{C0AFAE3B-4994-4CC7-9E21-2023F3FFCC2D}">
      <dgm:prSet/>
      <dgm:spPr/>
      <dgm:t>
        <a:bodyPr/>
        <a:lstStyle/>
        <a:p>
          <a:endParaRPr lang="en-US"/>
        </a:p>
      </dgm:t>
    </dgm:pt>
    <dgm:pt modelId="{D3B26090-A57B-4411-B653-C4D1BB088BAC}" type="sibTrans" cxnId="{C0AFAE3B-4994-4CC7-9E21-2023F3FFCC2D}">
      <dgm:prSet/>
      <dgm:spPr/>
      <dgm:t>
        <a:bodyPr/>
        <a:lstStyle/>
        <a:p>
          <a:endParaRPr lang="en-US"/>
        </a:p>
      </dgm:t>
    </dgm:pt>
    <dgm:pt modelId="{370AEE10-9024-4BD3-8E53-9C97B95AB5A1}">
      <dgm:prSet phldrT="[Text]" custT="1"/>
      <dgm:spPr/>
      <dgm:t>
        <a:bodyPr/>
        <a:lstStyle/>
        <a:p>
          <a:r>
            <a:rPr lang="en-US" sz="2500" kern="1200" dirty="0">
              <a:solidFill>
                <a:srgbClr val="FFFFFF"/>
              </a:solidFill>
              <a:latin typeface="Segoe UI"/>
              <a:ea typeface="+mn-ea"/>
              <a:cs typeface="+mn-cs"/>
            </a:rPr>
            <a:t>Huge Traffic with automated testing</a:t>
          </a:r>
        </a:p>
      </dgm:t>
    </dgm:pt>
    <dgm:pt modelId="{704C1480-9612-4F17-9D79-7CA551439FD8}" type="parTrans" cxnId="{647A5BB1-F131-48F4-AC64-A40799E7DA8B}">
      <dgm:prSet/>
      <dgm:spPr/>
      <dgm:t>
        <a:bodyPr/>
        <a:lstStyle/>
        <a:p>
          <a:endParaRPr lang="en-US"/>
        </a:p>
      </dgm:t>
    </dgm:pt>
    <dgm:pt modelId="{1788F662-27CA-4D27-A40E-1F04D304A264}" type="sibTrans" cxnId="{647A5BB1-F131-48F4-AC64-A40799E7DA8B}">
      <dgm:prSet/>
      <dgm:spPr/>
      <dgm:t>
        <a:bodyPr/>
        <a:lstStyle/>
        <a:p>
          <a:endParaRPr lang="en-US"/>
        </a:p>
      </dgm:t>
    </dgm:pt>
    <dgm:pt modelId="{54E555F7-9689-49C8-80B9-A5555D4AF43D}">
      <dgm:prSet phldrT="[Text]" custT="1"/>
      <dgm:spPr/>
      <dgm:t>
        <a:bodyPr/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>
              <a:solidFill>
                <a:srgbClr val="FFFFFF"/>
              </a:solidFill>
              <a:latin typeface="Segoe UI"/>
              <a:ea typeface="+mn-ea"/>
              <a:cs typeface="+mn-cs"/>
            </a:rPr>
            <a:t>DDOS</a:t>
          </a:r>
        </a:p>
      </dgm:t>
    </dgm:pt>
    <dgm:pt modelId="{32C13211-4F78-45D1-AC00-B97CE66052B3}" type="parTrans" cxnId="{34A172E2-7816-4D92-853D-87A7815C1226}">
      <dgm:prSet/>
      <dgm:spPr/>
      <dgm:t>
        <a:bodyPr/>
        <a:lstStyle/>
        <a:p>
          <a:endParaRPr lang="en-US"/>
        </a:p>
      </dgm:t>
    </dgm:pt>
    <dgm:pt modelId="{1878ECDA-F7E6-47A0-A221-C8A6C9623447}" type="sibTrans" cxnId="{34A172E2-7816-4D92-853D-87A7815C1226}">
      <dgm:prSet/>
      <dgm:spPr/>
      <dgm:t>
        <a:bodyPr/>
        <a:lstStyle/>
        <a:p>
          <a:endParaRPr lang="en-US"/>
        </a:p>
      </dgm:t>
    </dgm:pt>
    <dgm:pt modelId="{DCEE6967-B623-43EF-9A82-33BDAE17386F}" type="pres">
      <dgm:prSet presAssocID="{D62D12DD-90BF-4E64-A720-A562609DBD1B}" presName="Name0" presStyleCnt="0">
        <dgm:presLayoutVars>
          <dgm:dir/>
          <dgm:animLvl val="lvl"/>
          <dgm:resizeHandles val="exact"/>
        </dgm:presLayoutVars>
      </dgm:prSet>
      <dgm:spPr/>
    </dgm:pt>
    <dgm:pt modelId="{3D34BFD3-2CC8-47AE-9394-1C89D84F3802}" type="pres">
      <dgm:prSet presAssocID="{53CE1684-15F6-480A-A0C1-90AC84225474}" presName="composite" presStyleCnt="0"/>
      <dgm:spPr/>
    </dgm:pt>
    <dgm:pt modelId="{7D431117-28A3-406F-979F-1BAAD69D23B2}" type="pres">
      <dgm:prSet presAssocID="{53CE1684-15F6-480A-A0C1-90AC84225474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CD5BB7D9-7ACF-41E1-B63F-5CEA731CC1ED}" type="pres">
      <dgm:prSet presAssocID="{53CE1684-15F6-480A-A0C1-90AC84225474}" presName="desTx" presStyleLbl="alignAccFollowNode1" presStyleIdx="0" presStyleCnt="3">
        <dgm:presLayoutVars>
          <dgm:bulletEnabled val="1"/>
        </dgm:presLayoutVars>
      </dgm:prSet>
      <dgm:spPr/>
    </dgm:pt>
    <dgm:pt modelId="{54ED54D3-B942-4879-8A3E-DA47FD6A6434}" type="pres">
      <dgm:prSet presAssocID="{D3B26090-A57B-4411-B653-C4D1BB088BAC}" presName="space" presStyleCnt="0"/>
      <dgm:spPr/>
    </dgm:pt>
    <dgm:pt modelId="{2D87BEDB-BA1B-4886-A35B-A34B1EEC9DA7}" type="pres">
      <dgm:prSet presAssocID="{370AEE10-9024-4BD3-8E53-9C97B95AB5A1}" presName="composite" presStyleCnt="0"/>
      <dgm:spPr/>
    </dgm:pt>
    <dgm:pt modelId="{65BD52E6-CADB-4962-B7E1-8C17CA6C813B}" type="pres">
      <dgm:prSet presAssocID="{370AEE10-9024-4BD3-8E53-9C97B95AB5A1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CB135C3D-BC9B-4E24-A360-37DD9B568A31}" type="pres">
      <dgm:prSet presAssocID="{370AEE10-9024-4BD3-8E53-9C97B95AB5A1}" presName="desTx" presStyleLbl="alignAccFollowNode1" presStyleIdx="1" presStyleCnt="3">
        <dgm:presLayoutVars>
          <dgm:bulletEnabled val="1"/>
        </dgm:presLayoutVars>
      </dgm:prSet>
      <dgm:spPr/>
    </dgm:pt>
    <dgm:pt modelId="{6E7C777A-DDFC-4F08-A30C-C15077BC29F9}" type="pres">
      <dgm:prSet presAssocID="{1788F662-27CA-4D27-A40E-1F04D304A264}" presName="space" presStyleCnt="0"/>
      <dgm:spPr/>
    </dgm:pt>
    <dgm:pt modelId="{EE624AEA-C2E2-43CC-808C-98D1D4D4B472}" type="pres">
      <dgm:prSet presAssocID="{54E555F7-9689-49C8-80B9-A5555D4AF43D}" presName="composite" presStyleCnt="0"/>
      <dgm:spPr/>
    </dgm:pt>
    <dgm:pt modelId="{70790FB9-9E77-4AF5-80D5-BAE18EB71C40}" type="pres">
      <dgm:prSet presAssocID="{54E555F7-9689-49C8-80B9-A5555D4AF43D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E7F4E075-4761-40E4-80B5-0376C026E69F}" type="pres">
      <dgm:prSet presAssocID="{54E555F7-9689-49C8-80B9-A5555D4AF43D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1B2D6124-A9B4-4F03-918E-FCD7C724392C}" type="presOf" srcId="{D62D12DD-90BF-4E64-A720-A562609DBD1B}" destId="{DCEE6967-B623-43EF-9A82-33BDAE17386F}" srcOrd="0" destOrd="0" presId="urn:microsoft.com/office/officeart/2005/8/layout/hList1"/>
    <dgm:cxn modelId="{3192CD34-84D6-45E5-B106-14B614F12BD8}" type="presOf" srcId="{53CE1684-15F6-480A-A0C1-90AC84225474}" destId="{7D431117-28A3-406F-979F-1BAAD69D23B2}" srcOrd="0" destOrd="0" presId="urn:microsoft.com/office/officeart/2005/8/layout/hList1"/>
    <dgm:cxn modelId="{C0AFAE3B-4994-4CC7-9E21-2023F3FFCC2D}" srcId="{D62D12DD-90BF-4E64-A720-A562609DBD1B}" destId="{53CE1684-15F6-480A-A0C1-90AC84225474}" srcOrd="0" destOrd="0" parTransId="{0720C283-4D6C-4F72-9F9B-E143BF20E787}" sibTransId="{D3B26090-A57B-4411-B653-C4D1BB088BAC}"/>
    <dgm:cxn modelId="{92775F3D-3842-427F-A669-B5B892DB926A}" type="presOf" srcId="{370AEE10-9024-4BD3-8E53-9C97B95AB5A1}" destId="{65BD52E6-CADB-4962-B7E1-8C17CA6C813B}" srcOrd="0" destOrd="0" presId="urn:microsoft.com/office/officeart/2005/8/layout/hList1"/>
    <dgm:cxn modelId="{647A5BB1-F131-48F4-AC64-A40799E7DA8B}" srcId="{D62D12DD-90BF-4E64-A720-A562609DBD1B}" destId="{370AEE10-9024-4BD3-8E53-9C97B95AB5A1}" srcOrd="1" destOrd="0" parTransId="{704C1480-9612-4F17-9D79-7CA551439FD8}" sibTransId="{1788F662-27CA-4D27-A40E-1F04D304A264}"/>
    <dgm:cxn modelId="{34A172E2-7816-4D92-853D-87A7815C1226}" srcId="{D62D12DD-90BF-4E64-A720-A562609DBD1B}" destId="{54E555F7-9689-49C8-80B9-A5555D4AF43D}" srcOrd="2" destOrd="0" parTransId="{32C13211-4F78-45D1-AC00-B97CE66052B3}" sibTransId="{1878ECDA-F7E6-47A0-A221-C8A6C9623447}"/>
    <dgm:cxn modelId="{9F3640EE-6A50-42AC-9E30-6F7BF9A5962B}" type="presOf" srcId="{54E555F7-9689-49C8-80B9-A5555D4AF43D}" destId="{70790FB9-9E77-4AF5-80D5-BAE18EB71C40}" srcOrd="0" destOrd="0" presId="urn:microsoft.com/office/officeart/2005/8/layout/hList1"/>
    <dgm:cxn modelId="{92E03AA5-68F5-4862-9DF7-E68B71DAFEA8}" type="presParOf" srcId="{DCEE6967-B623-43EF-9A82-33BDAE17386F}" destId="{3D34BFD3-2CC8-47AE-9394-1C89D84F3802}" srcOrd="0" destOrd="0" presId="urn:microsoft.com/office/officeart/2005/8/layout/hList1"/>
    <dgm:cxn modelId="{2252292C-7607-484B-8F63-4942AF4E3F0B}" type="presParOf" srcId="{3D34BFD3-2CC8-47AE-9394-1C89D84F3802}" destId="{7D431117-28A3-406F-979F-1BAAD69D23B2}" srcOrd="0" destOrd="0" presId="urn:microsoft.com/office/officeart/2005/8/layout/hList1"/>
    <dgm:cxn modelId="{3451D1D5-3B17-4002-80E3-E84381C01065}" type="presParOf" srcId="{3D34BFD3-2CC8-47AE-9394-1C89D84F3802}" destId="{CD5BB7D9-7ACF-41E1-B63F-5CEA731CC1ED}" srcOrd="1" destOrd="0" presId="urn:microsoft.com/office/officeart/2005/8/layout/hList1"/>
    <dgm:cxn modelId="{E48F78C6-65C7-4A04-80DA-14D7774C68C6}" type="presParOf" srcId="{DCEE6967-B623-43EF-9A82-33BDAE17386F}" destId="{54ED54D3-B942-4879-8A3E-DA47FD6A6434}" srcOrd="1" destOrd="0" presId="urn:microsoft.com/office/officeart/2005/8/layout/hList1"/>
    <dgm:cxn modelId="{B2B405BC-DEAE-48F4-BE59-AA5A424EC0F1}" type="presParOf" srcId="{DCEE6967-B623-43EF-9A82-33BDAE17386F}" destId="{2D87BEDB-BA1B-4886-A35B-A34B1EEC9DA7}" srcOrd="2" destOrd="0" presId="urn:microsoft.com/office/officeart/2005/8/layout/hList1"/>
    <dgm:cxn modelId="{EEB1B96C-1838-49BF-AA6E-EA6F6179412A}" type="presParOf" srcId="{2D87BEDB-BA1B-4886-A35B-A34B1EEC9DA7}" destId="{65BD52E6-CADB-4962-B7E1-8C17CA6C813B}" srcOrd="0" destOrd="0" presId="urn:microsoft.com/office/officeart/2005/8/layout/hList1"/>
    <dgm:cxn modelId="{9FB4F010-ABF3-4402-9EF6-06357FF448FE}" type="presParOf" srcId="{2D87BEDB-BA1B-4886-A35B-A34B1EEC9DA7}" destId="{CB135C3D-BC9B-4E24-A360-37DD9B568A31}" srcOrd="1" destOrd="0" presId="urn:microsoft.com/office/officeart/2005/8/layout/hList1"/>
    <dgm:cxn modelId="{F22E4D23-018E-4336-ACEC-65D8AC5AE6B6}" type="presParOf" srcId="{DCEE6967-B623-43EF-9A82-33BDAE17386F}" destId="{6E7C777A-DDFC-4F08-A30C-C15077BC29F9}" srcOrd="3" destOrd="0" presId="urn:microsoft.com/office/officeart/2005/8/layout/hList1"/>
    <dgm:cxn modelId="{B9B09020-F1E0-4E3F-983B-36F3D095E1FA}" type="presParOf" srcId="{DCEE6967-B623-43EF-9A82-33BDAE17386F}" destId="{EE624AEA-C2E2-43CC-808C-98D1D4D4B472}" srcOrd="4" destOrd="0" presId="urn:microsoft.com/office/officeart/2005/8/layout/hList1"/>
    <dgm:cxn modelId="{659E9B75-65EE-4FA3-9C09-8844E39FEC81}" type="presParOf" srcId="{EE624AEA-C2E2-43CC-808C-98D1D4D4B472}" destId="{70790FB9-9E77-4AF5-80D5-BAE18EB71C40}" srcOrd="0" destOrd="0" presId="urn:microsoft.com/office/officeart/2005/8/layout/hList1"/>
    <dgm:cxn modelId="{FD24DEDD-AD80-4F6E-97BF-E650EDFBBA08}" type="presParOf" srcId="{EE624AEA-C2E2-43CC-808C-98D1D4D4B472}" destId="{E7F4E075-4761-40E4-80B5-0376C026E69F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7B05B9D-BE6A-40FD-84F0-2B8B7CAFEE0F}" type="doc">
      <dgm:prSet loTypeId="urn:microsoft.com/office/officeart/2009/3/layout/StepUpProcess" loCatId="process" qsTypeId="urn:microsoft.com/office/officeart/2005/8/quickstyle/simple5" qsCatId="simple" csTypeId="urn:microsoft.com/office/officeart/2005/8/colors/accent4_1" csCatId="accent4" phldr="1"/>
      <dgm:spPr/>
      <dgm:t>
        <a:bodyPr/>
        <a:lstStyle/>
        <a:p>
          <a:endParaRPr lang="en-US"/>
        </a:p>
      </dgm:t>
    </dgm:pt>
    <dgm:pt modelId="{82D7E920-7993-4243-A69C-8826FE78E2AE}">
      <dgm:prSet/>
      <dgm:spPr/>
      <dgm:t>
        <a:bodyPr/>
        <a:lstStyle/>
        <a:p>
          <a:r>
            <a:rPr lang="en-US" dirty="0"/>
            <a:t>Requirement Analysis</a:t>
          </a:r>
        </a:p>
      </dgm:t>
    </dgm:pt>
    <dgm:pt modelId="{A14306E8-A380-4778-BFF2-9EE8FF08045A}" type="parTrans" cxnId="{BD2C21D8-9022-46BD-B16D-B84D7F6ED50D}">
      <dgm:prSet/>
      <dgm:spPr/>
      <dgm:t>
        <a:bodyPr/>
        <a:lstStyle/>
        <a:p>
          <a:endParaRPr lang="en-US"/>
        </a:p>
      </dgm:t>
    </dgm:pt>
    <dgm:pt modelId="{67F9E5EE-FCF8-4894-AE6C-052C1504D014}" type="sibTrans" cxnId="{BD2C21D8-9022-46BD-B16D-B84D7F6ED50D}">
      <dgm:prSet/>
      <dgm:spPr/>
      <dgm:t>
        <a:bodyPr/>
        <a:lstStyle/>
        <a:p>
          <a:endParaRPr lang="en-US"/>
        </a:p>
      </dgm:t>
    </dgm:pt>
    <dgm:pt modelId="{F153B0CC-BC03-4F5B-A2D0-8FBBB412E9BC}">
      <dgm:prSet/>
      <dgm:spPr/>
      <dgm:t>
        <a:bodyPr/>
        <a:lstStyle/>
        <a:p>
          <a:r>
            <a:rPr lang="en-US"/>
            <a:t>Test Plan Creation</a:t>
          </a:r>
        </a:p>
      </dgm:t>
    </dgm:pt>
    <dgm:pt modelId="{EA06FE9D-EBF5-4351-8F55-90D82870EDA0}" type="parTrans" cxnId="{45EC5818-A204-4716-8379-775A1B69AD41}">
      <dgm:prSet/>
      <dgm:spPr/>
      <dgm:t>
        <a:bodyPr/>
        <a:lstStyle/>
        <a:p>
          <a:endParaRPr lang="en-US"/>
        </a:p>
      </dgm:t>
    </dgm:pt>
    <dgm:pt modelId="{2CF892AF-59D0-4439-A348-84A0F9D30DE4}" type="sibTrans" cxnId="{45EC5818-A204-4716-8379-775A1B69AD41}">
      <dgm:prSet/>
      <dgm:spPr/>
      <dgm:t>
        <a:bodyPr/>
        <a:lstStyle/>
        <a:p>
          <a:endParaRPr lang="en-US"/>
        </a:p>
      </dgm:t>
    </dgm:pt>
    <dgm:pt modelId="{D330ADED-C056-4319-8F71-E26B4F7D10B4}">
      <dgm:prSet/>
      <dgm:spPr/>
      <dgm:t>
        <a:bodyPr/>
        <a:lstStyle/>
        <a:p>
          <a:r>
            <a:rPr lang="en-US" dirty="0" err="1"/>
            <a:t>Develment</a:t>
          </a:r>
          <a:r>
            <a:rPr lang="en-US" dirty="0"/>
            <a:t> of User Case Scenarios</a:t>
          </a:r>
        </a:p>
      </dgm:t>
    </dgm:pt>
    <dgm:pt modelId="{4CB82A88-65C0-4E1F-ADDE-5B4823B1021B}" type="parTrans" cxnId="{99568CDD-6299-4D3E-A6A2-A195394EA89A}">
      <dgm:prSet/>
      <dgm:spPr/>
      <dgm:t>
        <a:bodyPr/>
        <a:lstStyle/>
        <a:p>
          <a:endParaRPr lang="en-US"/>
        </a:p>
      </dgm:t>
    </dgm:pt>
    <dgm:pt modelId="{E2D5DDA9-C30F-4D14-B6A2-EF5B09E809EE}" type="sibTrans" cxnId="{99568CDD-6299-4D3E-A6A2-A195394EA89A}">
      <dgm:prSet/>
      <dgm:spPr/>
      <dgm:t>
        <a:bodyPr/>
        <a:lstStyle/>
        <a:p>
          <a:endParaRPr lang="en-US"/>
        </a:p>
      </dgm:t>
    </dgm:pt>
    <dgm:pt modelId="{A414ADBB-B716-435D-A961-A187BCBDED2F}">
      <dgm:prSet/>
      <dgm:spPr/>
      <dgm:t>
        <a:bodyPr/>
        <a:lstStyle/>
        <a:p>
          <a:r>
            <a:rPr lang="en-US"/>
            <a:t>Test Case Creation</a:t>
          </a:r>
        </a:p>
      </dgm:t>
    </dgm:pt>
    <dgm:pt modelId="{658F3EE8-49DC-4D4F-8AA0-92B80E3E28ED}" type="parTrans" cxnId="{3B4B0B89-33E9-4097-A2CC-00C030B8684E}">
      <dgm:prSet/>
      <dgm:spPr/>
      <dgm:t>
        <a:bodyPr/>
        <a:lstStyle/>
        <a:p>
          <a:endParaRPr lang="en-US"/>
        </a:p>
      </dgm:t>
    </dgm:pt>
    <dgm:pt modelId="{BECE3415-F972-4E86-B59F-4B1B67789415}" type="sibTrans" cxnId="{3B4B0B89-33E9-4097-A2CC-00C030B8684E}">
      <dgm:prSet/>
      <dgm:spPr/>
      <dgm:t>
        <a:bodyPr/>
        <a:lstStyle/>
        <a:p>
          <a:endParaRPr lang="en-US"/>
        </a:p>
      </dgm:t>
    </dgm:pt>
    <dgm:pt modelId="{04C69FFE-A82A-43DC-817E-3FBD73A3A0EC}">
      <dgm:prSet/>
      <dgm:spPr/>
      <dgm:t>
        <a:bodyPr/>
        <a:lstStyle/>
        <a:p>
          <a:r>
            <a:rPr lang="en-US"/>
            <a:t>Test Execution</a:t>
          </a:r>
        </a:p>
      </dgm:t>
    </dgm:pt>
    <dgm:pt modelId="{B648D695-2DD8-4E21-833F-4EC29F542AB3}" type="parTrans" cxnId="{2454A335-691A-4F09-B88E-B95E396C7FDC}">
      <dgm:prSet/>
      <dgm:spPr/>
      <dgm:t>
        <a:bodyPr/>
        <a:lstStyle/>
        <a:p>
          <a:endParaRPr lang="en-US"/>
        </a:p>
      </dgm:t>
    </dgm:pt>
    <dgm:pt modelId="{6E10FB1A-6C0C-43C6-8CBA-DC046FF3E021}" type="sibTrans" cxnId="{2454A335-691A-4F09-B88E-B95E396C7FDC}">
      <dgm:prSet/>
      <dgm:spPr/>
      <dgm:t>
        <a:bodyPr/>
        <a:lstStyle/>
        <a:p>
          <a:endParaRPr lang="en-US"/>
        </a:p>
      </dgm:t>
    </dgm:pt>
    <dgm:pt modelId="{ABEDF99E-C8AA-4CF4-9543-20513A213285}">
      <dgm:prSet/>
      <dgm:spPr/>
      <dgm:t>
        <a:bodyPr/>
        <a:lstStyle/>
        <a:p>
          <a:r>
            <a:rPr lang="en-US"/>
            <a:t>Evaluation</a:t>
          </a:r>
        </a:p>
      </dgm:t>
    </dgm:pt>
    <dgm:pt modelId="{5D5D5B42-5713-4E2D-B534-BE891E64EA56}" type="parTrans" cxnId="{D4909494-7ED4-4E9F-82EC-59794DCDD0B5}">
      <dgm:prSet/>
      <dgm:spPr/>
      <dgm:t>
        <a:bodyPr/>
        <a:lstStyle/>
        <a:p>
          <a:endParaRPr lang="en-US"/>
        </a:p>
      </dgm:t>
    </dgm:pt>
    <dgm:pt modelId="{14F77C1E-72A2-4AFA-9C4F-93D3D5FA3E3B}" type="sibTrans" cxnId="{D4909494-7ED4-4E9F-82EC-59794DCDD0B5}">
      <dgm:prSet/>
      <dgm:spPr/>
      <dgm:t>
        <a:bodyPr/>
        <a:lstStyle/>
        <a:p>
          <a:endParaRPr lang="en-US"/>
        </a:p>
      </dgm:t>
    </dgm:pt>
    <dgm:pt modelId="{851C0E92-8F60-4DC2-8130-6C53733151BB}">
      <dgm:prSet/>
      <dgm:spPr/>
      <dgm:t>
        <a:bodyPr/>
        <a:lstStyle/>
        <a:p>
          <a:r>
            <a:rPr lang="en-US"/>
            <a:t>Bug / Issue Tracking and Fixing</a:t>
          </a:r>
        </a:p>
      </dgm:t>
    </dgm:pt>
    <dgm:pt modelId="{34EEC32E-FF15-4AE8-9ED6-E586AA841D93}" type="parTrans" cxnId="{E72266DE-2FAF-4D0D-BBC9-4A61E3EBAE72}">
      <dgm:prSet/>
      <dgm:spPr/>
      <dgm:t>
        <a:bodyPr/>
        <a:lstStyle/>
        <a:p>
          <a:endParaRPr lang="en-US"/>
        </a:p>
      </dgm:t>
    </dgm:pt>
    <dgm:pt modelId="{3BFA846A-5D3A-4886-BF4E-F2F2BB0C3188}" type="sibTrans" cxnId="{E72266DE-2FAF-4D0D-BBC9-4A61E3EBAE72}">
      <dgm:prSet/>
      <dgm:spPr/>
      <dgm:t>
        <a:bodyPr/>
        <a:lstStyle/>
        <a:p>
          <a:endParaRPr lang="en-US"/>
        </a:p>
      </dgm:t>
    </dgm:pt>
    <dgm:pt modelId="{9C2ECAA1-5767-4641-B3AC-29CF55DEBE2A}">
      <dgm:prSet/>
      <dgm:spPr/>
      <dgm:t>
        <a:bodyPr/>
        <a:lstStyle/>
        <a:p>
          <a:r>
            <a:rPr lang="en-US" dirty="0"/>
            <a:t>Testing Completion</a:t>
          </a:r>
        </a:p>
      </dgm:t>
    </dgm:pt>
    <dgm:pt modelId="{DC37F2F5-B438-41E5-BFE5-677B7770FA91}" type="parTrans" cxnId="{BA2737CD-1D4E-40EA-AF67-6321B41ECD65}">
      <dgm:prSet/>
      <dgm:spPr/>
      <dgm:t>
        <a:bodyPr/>
        <a:lstStyle/>
        <a:p>
          <a:endParaRPr lang="en-US"/>
        </a:p>
      </dgm:t>
    </dgm:pt>
    <dgm:pt modelId="{57AF01B2-0869-4A82-9792-4DF3371537C8}" type="sibTrans" cxnId="{BA2737CD-1D4E-40EA-AF67-6321B41ECD65}">
      <dgm:prSet/>
      <dgm:spPr/>
      <dgm:t>
        <a:bodyPr/>
        <a:lstStyle/>
        <a:p>
          <a:endParaRPr lang="en-US"/>
        </a:p>
      </dgm:t>
    </dgm:pt>
    <dgm:pt modelId="{EB517E8D-EDB0-42E5-86DD-456D52809106}" type="pres">
      <dgm:prSet presAssocID="{C7B05B9D-BE6A-40FD-84F0-2B8B7CAFEE0F}" presName="rootnode" presStyleCnt="0">
        <dgm:presLayoutVars>
          <dgm:chMax/>
          <dgm:chPref/>
          <dgm:dir/>
          <dgm:animLvl val="lvl"/>
        </dgm:presLayoutVars>
      </dgm:prSet>
      <dgm:spPr/>
    </dgm:pt>
    <dgm:pt modelId="{C34C2AEF-FDC5-4DC1-A68E-6ACBA20BE427}" type="pres">
      <dgm:prSet presAssocID="{82D7E920-7993-4243-A69C-8826FE78E2AE}" presName="composite" presStyleCnt="0"/>
      <dgm:spPr/>
    </dgm:pt>
    <dgm:pt modelId="{DA0A2B00-F7D1-41D4-86BD-29E0DE1D492F}" type="pres">
      <dgm:prSet presAssocID="{82D7E920-7993-4243-A69C-8826FE78E2AE}" presName="LShape" presStyleLbl="alignNode1" presStyleIdx="0" presStyleCnt="15"/>
      <dgm:spPr/>
    </dgm:pt>
    <dgm:pt modelId="{03630FF6-715D-4F00-84CA-591B8C725DCC}" type="pres">
      <dgm:prSet presAssocID="{82D7E920-7993-4243-A69C-8826FE78E2AE}" presName="ParentText" presStyleLbl="revTx" presStyleIdx="0" presStyleCnt="8">
        <dgm:presLayoutVars>
          <dgm:chMax val="0"/>
          <dgm:chPref val="0"/>
          <dgm:bulletEnabled val="1"/>
        </dgm:presLayoutVars>
      </dgm:prSet>
      <dgm:spPr/>
    </dgm:pt>
    <dgm:pt modelId="{3D3759A6-4D28-4604-8081-EDB4F1C52512}" type="pres">
      <dgm:prSet presAssocID="{82D7E920-7993-4243-A69C-8826FE78E2AE}" presName="Triangle" presStyleLbl="alignNode1" presStyleIdx="1" presStyleCnt="15"/>
      <dgm:spPr/>
    </dgm:pt>
    <dgm:pt modelId="{7C7809ED-0D31-410D-AD4F-F6C9B6BA9757}" type="pres">
      <dgm:prSet presAssocID="{67F9E5EE-FCF8-4894-AE6C-052C1504D014}" presName="sibTrans" presStyleCnt="0"/>
      <dgm:spPr/>
    </dgm:pt>
    <dgm:pt modelId="{E59B3BAB-B5A2-4D76-842D-42EF360BB31B}" type="pres">
      <dgm:prSet presAssocID="{67F9E5EE-FCF8-4894-AE6C-052C1504D014}" presName="space" presStyleCnt="0"/>
      <dgm:spPr/>
    </dgm:pt>
    <dgm:pt modelId="{638C9A07-4909-46B2-816B-4D6AEAA4381F}" type="pres">
      <dgm:prSet presAssocID="{F153B0CC-BC03-4F5B-A2D0-8FBBB412E9BC}" presName="composite" presStyleCnt="0"/>
      <dgm:spPr/>
    </dgm:pt>
    <dgm:pt modelId="{2A5BEF48-98A5-42D5-8550-257C69C8FF9C}" type="pres">
      <dgm:prSet presAssocID="{F153B0CC-BC03-4F5B-A2D0-8FBBB412E9BC}" presName="LShape" presStyleLbl="alignNode1" presStyleIdx="2" presStyleCnt="15"/>
      <dgm:spPr/>
    </dgm:pt>
    <dgm:pt modelId="{E5A3BE47-046A-4B9C-9B22-F686782F6601}" type="pres">
      <dgm:prSet presAssocID="{F153B0CC-BC03-4F5B-A2D0-8FBBB412E9BC}" presName="ParentText" presStyleLbl="revTx" presStyleIdx="1" presStyleCnt="8">
        <dgm:presLayoutVars>
          <dgm:chMax val="0"/>
          <dgm:chPref val="0"/>
          <dgm:bulletEnabled val="1"/>
        </dgm:presLayoutVars>
      </dgm:prSet>
      <dgm:spPr/>
    </dgm:pt>
    <dgm:pt modelId="{E3434B11-675E-4F80-AF6F-D7BE7E5D866B}" type="pres">
      <dgm:prSet presAssocID="{F153B0CC-BC03-4F5B-A2D0-8FBBB412E9BC}" presName="Triangle" presStyleLbl="alignNode1" presStyleIdx="3" presStyleCnt="15"/>
      <dgm:spPr/>
    </dgm:pt>
    <dgm:pt modelId="{70255668-AAAE-4D14-A822-CBC226584893}" type="pres">
      <dgm:prSet presAssocID="{2CF892AF-59D0-4439-A348-84A0F9D30DE4}" presName="sibTrans" presStyleCnt="0"/>
      <dgm:spPr/>
    </dgm:pt>
    <dgm:pt modelId="{42410AE9-081B-443A-AEEB-1F164104A3EC}" type="pres">
      <dgm:prSet presAssocID="{2CF892AF-59D0-4439-A348-84A0F9D30DE4}" presName="space" presStyleCnt="0"/>
      <dgm:spPr/>
    </dgm:pt>
    <dgm:pt modelId="{CA2B884E-7C84-4C90-A74F-06B510CF85F8}" type="pres">
      <dgm:prSet presAssocID="{D330ADED-C056-4319-8F71-E26B4F7D10B4}" presName="composite" presStyleCnt="0"/>
      <dgm:spPr/>
    </dgm:pt>
    <dgm:pt modelId="{AC0D041F-F725-40B3-B0A6-8AC3656709D1}" type="pres">
      <dgm:prSet presAssocID="{D330ADED-C056-4319-8F71-E26B4F7D10B4}" presName="LShape" presStyleLbl="alignNode1" presStyleIdx="4" presStyleCnt="15"/>
      <dgm:spPr/>
    </dgm:pt>
    <dgm:pt modelId="{04D1913F-4AAF-47F2-9620-92E16133AAE4}" type="pres">
      <dgm:prSet presAssocID="{D330ADED-C056-4319-8F71-E26B4F7D10B4}" presName="ParentText" presStyleLbl="revTx" presStyleIdx="2" presStyleCnt="8">
        <dgm:presLayoutVars>
          <dgm:chMax val="0"/>
          <dgm:chPref val="0"/>
          <dgm:bulletEnabled val="1"/>
        </dgm:presLayoutVars>
      </dgm:prSet>
      <dgm:spPr/>
    </dgm:pt>
    <dgm:pt modelId="{0145F7F2-AB5C-436A-93F7-DDC622F0713C}" type="pres">
      <dgm:prSet presAssocID="{D330ADED-C056-4319-8F71-E26B4F7D10B4}" presName="Triangle" presStyleLbl="alignNode1" presStyleIdx="5" presStyleCnt="15"/>
      <dgm:spPr/>
    </dgm:pt>
    <dgm:pt modelId="{98FCDF3B-3DE0-4149-8969-25E76A0424FA}" type="pres">
      <dgm:prSet presAssocID="{E2D5DDA9-C30F-4D14-B6A2-EF5B09E809EE}" presName="sibTrans" presStyleCnt="0"/>
      <dgm:spPr/>
    </dgm:pt>
    <dgm:pt modelId="{0522A391-F5CD-49CF-B9CE-05EF4BB555DB}" type="pres">
      <dgm:prSet presAssocID="{E2D5DDA9-C30F-4D14-B6A2-EF5B09E809EE}" presName="space" presStyleCnt="0"/>
      <dgm:spPr/>
    </dgm:pt>
    <dgm:pt modelId="{8D1864D6-5226-4473-B880-4FDE505C45FD}" type="pres">
      <dgm:prSet presAssocID="{A414ADBB-B716-435D-A961-A187BCBDED2F}" presName="composite" presStyleCnt="0"/>
      <dgm:spPr/>
    </dgm:pt>
    <dgm:pt modelId="{21434405-7B76-43CE-9E18-3B91D5F241DB}" type="pres">
      <dgm:prSet presAssocID="{A414ADBB-B716-435D-A961-A187BCBDED2F}" presName="LShape" presStyleLbl="alignNode1" presStyleIdx="6" presStyleCnt="15"/>
      <dgm:spPr/>
    </dgm:pt>
    <dgm:pt modelId="{BE3A267F-4980-4DA4-859D-A642018284EC}" type="pres">
      <dgm:prSet presAssocID="{A414ADBB-B716-435D-A961-A187BCBDED2F}" presName="ParentText" presStyleLbl="revTx" presStyleIdx="3" presStyleCnt="8">
        <dgm:presLayoutVars>
          <dgm:chMax val="0"/>
          <dgm:chPref val="0"/>
          <dgm:bulletEnabled val="1"/>
        </dgm:presLayoutVars>
      </dgm:prSet>
      <dgm:spPr/>
    </dgm:pt>
    <dgm:pt modelId="{B48E5B24-E68D-4053-8F2E-AEBC5A54DF2C}" type="pres">
      <dgm:prSet presAssocID="{A414ADBB-B716-435D-A961-A187BCBDED2F}" presName="Triangle" presStyleLbl="alignNode1" presStyleIdx="7" presStyleCnt="15"/>
      <dgm:spPr/>
    </dgm:pt>
    <dgm:pt modelId="{79C7A8A1-0BB5-45C7-B8D5-B1A1C3F3181F}" type="pres">
      <dgm:prSet presAssocID="{BECE3415-F972-4E86-B59F-4B1B67789415}" presName="sibTrans" presStyleCnt="0"/>
      <dgm:spPr/>
    </dgm:pt>
    <dgm:pt modelId="{CEB3AFA5-B381-4811-8F84-619B21C810BA}" type="pres">
      <dgm:prSet presAssocID="{BECE3415-F972-4E86-B59F-4B1B67789415}" presName="space" presStyleCnt="0"/>
      <dgm:spPr/>
    </dgm:pt>
    <dgm:pt modelId="{FEF44522-303E-4310-BA25-C9227B1C7FEA}" type="pres">
      <dgm:prSet presAssocID="{04C69FFE-A82A-43DC-817E-3FBD73A3A0EC}" presName="composite" presStyleCnt="0"/>
      <dgm:spPr/>
    </dgm:pt>
    <dgm:pt modelId="{DD346339-1C5C-4A8A-95AB-5336504D3B86}" type="pres">
      <dgm:prSet presAssocID="{04C69FFE-A82A-43DC-817E-3FBD73A3A0EC}" presName="LShape" presStyleLbl="alignNode1" presStyleIdx="8" presStyleCnt="15"/>
      <dgm:spPr/>
    </dgm:pt>
    <dgm:pt modelId="{2E377C74-2D68-4572-B176-B9317B82F7B0}" type="pres">
      <dgm:prSet presAssocID="{04C69FFE-A82A-43DC-817E-3FBD73A3A0EC}" presName="ParentText" presStyleLbl="revTx" presStyleIdx="4" presStyleCnt="8">
        <dgm:presLayoutVars>
          <dgm:chMax val="0"/>
          <dgm:chPref val="0"/>
          <dgm:bulletEnabled val="1"/>
        </dgm:presLayoutVars>
      </dgm:prSet>
      <dgm:spPr/>
    </dgm:pt>
    <dgm:pt modelId="{665DE381-E886-44EC-B62A-3A4731506EB6}" type="pres">
      <dgm:prSet presAssocID="{04C69FFE-A82A-43DC-817E-3FBD73A3A0EC}" presName="Triangle" presStyleLbl="alignNode1" presStyleIdx="9" presStyleCnt="15"/>
      <dgm:spPr/>
    </dgm:pt>
    <dgm:pt modelId="{AF1D39AF-65E0-4C8E-81BD-A8DE187AAF3F}" type="pres">
      <dgm:prSet presAssocID="{6E10FB1A-6C0C-43C6-8CBA-DC046FF3E021}" presName="sibTrans" presStyleCnt="0"/>
      <dgm:spPr/>
    </dgm:pt>
    <dgm:pt modelId="{F8CFFC39-9748-447B-A726-2AD0E32C02D5}" type="pres">
      <dgm:prSet presAssocID="{6E10FB1A-6C0C-43C6-8CBA-DC046FF3E021}" presName="space" presStyleCnt="0"/>
      <dgm:spPr/>
    </dgm:pt>
    <dgm:pt modelId="{7ECAF59E-0B78-4FF4-83B0-F3EEBA4D5A79}" type="pres">
      <dgm:prSet presAssocID="{ABEDF99E-C8AA-4CF4-9543-20513A213285}" presName="composite" presStyleCnt="0"/>
      <dgm:spPr/>
    </dgm:pt>
    <dgm:pt modelId="{A2A5C15D-FABB-4792-ABCC-7E93B44B6570}" type="pres">
      <dgm:prSet presAssocID="{ABEDF99E-C8AA-4CF4-9543-20513A213285}" presName="LShape" presStyleLbl="alignNode1" presStyleIdx="10" presStyleCnt="15"/>
      <dgm:spPr/>
    </dgm:pt>
    <dgm:pt modelId="{73044442-5D23-4FAF-B7E8-B10357EC5197}" type="pres">
      <dgm:prSet presAssocID="{ABEDF99E-C8AA-4CF4-9543-20513A213285}" presName="ParentText" presStyleLbl="revTx" presStyleIdx="5" presStyleCnt="8">
        <dgm:presLayoutVars>
          <dgm:chMax val="0"/>
          <dgm:chPref val="0"/>
          <dgm:bulletEnabled val="1"/>
        </dgm:presLayoutVars>
      </dgm:prSet>
      <dgm:spPr/>
    </dgm:pt>
    <dgm:pt modelId="{D4462F6E-082C-4CB0-8EB5-F2A5AE5FEE6C}" type="pres">
      <dgm:prSet presAssocID="{ABEDF99E-C8AA-4CF4-9543-20513A213285}" presName="Triangle" presStyleLbl="alignNode1" presStyleIdx="11" presStyleCnt="15"/>
      <dgm:spPr/>
    </dgm:pt>
    <dgm:pt modelId="{CD2EA1E5-C19D-49EE-91E0-5381E9AB4B53}" type="pres">
      <dgm:prSet presAssocID="{14F77C1E-72A2-4AFA-9C4F-93D3D5FA3E3B}" presName="sibTrans" presStyleCnt="0"/>
      <dgm:spPr/>
    </dgm:pt>
    <dgm:pt modelId="{61592A23-AC39-431F-8D25-0838E95268DB}" type="pres">
      <dgm:prSet presAssocID="{14F77C1E-72A2-4AFA-9C4F-93D3D5FA3E3B}" presName="space" presStyleCnt="0"/>
      <dgm:spPr/>
    </dgm:pt>
    <dgm:pt modelId="{C764C2F9-B0C0-424D-BEA3-01E4A82A8100}" type="pres">
      <dgm:prSet presAssocID="{851C0E92-8F60-4DC2-8130-6C53733151BB}" presName="composite" presStyleCnt="0"/>
      <dgm:spPr/>
    </dgm:pt>
    <dgm:pt modelId="{A4B1FB4C-57AF-4ABE-9FF8-0673CA73EC74}" type="pres">
      <dgm:prSet presAssocID="{851C0E92-8F60-4DC2-8130-6C53733151BB}" presName="LShape" presStyleLbl="alignNode1" presStyleIdx="12" presStyleCnt="15"/>
      <dgm:spPr/>
    </dgm:pt>
    <dgm:pt modelId="{7FEDB6C0-FE8C-4BED-8C13-2749C4C8FFD2}" type="pres">
      <dgm:prSet presAssocID="{851C0E92-8F60-4DC2-8130-6C53733151BB}" presName="ParentText" presStyleLbl="revTx" presStyleIdx="6" presStyleCnt="8">
        <dgm:presLayoutVars>
          <dgm:chMax val="0"/>
          <dgm:chPref val="0"/>
          <dgm:bulletEnabled val="1"/>
        </dgm:presLayoutVars>
      </dgm:prSet>
      <dgm:spPr/>
    </dgm:pt>
    <dgm:pt modelId="{F1AEF2E2-5004-43DD-8913-02CB9A8D3C23}" type="pres">
      <dgm:prSet presAssocID="{851C0E92-8F60-4DC2-8130-6C53733151BB}" presName="Triangle" presStyleLbl="alignNode1" presStyleIdx="13" presStyleCnt="15"/>
      <dgm:spPr/>
    </dgm:pt>
    <dgm:pt modelId="{4BA06048-21A0-4F28-9220-E3CDB97496CB}" type="pres">
      <dgm:prSet presAssocID="{3BFA846A-5D3A-4886-BF4E-F2F2BB0C3188}" presName="sibTrans" presStyleCnt="0"/>
      <dgm:spPr/>
    </dgm:pt>
    <dgm:pt modelId="{D3A1E3E8-E2A7-4057-961F-3A57F2B369DD}" type="pres">
      <dgm:prSet presAssocID="{3BFA846A-5D3A-4886-BF4E-F2F2BB0C3188}" presName="space" presStyleCnt="0"/>
      <dgm:spPr/>
    </dgm:pt>
    <dgm:pt modelId="{6ACE13D8-8F8F-4E55-84D5-A5518A3227DC}" type="pres">
      <dgm:prSet presAssocID="{9C2ECAA1-5767-4641-B3AC-29CF55DEBE2A}" presName="composite" presStyleCnt="0"/>
      <dgm:spPr/>
    </dgm:pt>
    <dgm:pt modelId="{62B47233-B884-4C79-8C76-A2E58419981A}" type="pres">
      <dgm:prSet presAssocID="{9C2ECAA1-5767-4641-B3AC-29CF55DEBE2A}" presName="LShape" presStyleLbl="alignNode1" presStyleIdx="14" presStyleCnt="15"/>
      <dgm:spPr/>
    </dgm:pt>
    <dgm:pt modelId="{5C859EAF-D35F-4367-A7D0-9A94593357A6}" type="pres">
      <dgm:prSet presAssocID="{9C2ECAA1-5767-4641-B3AC-29CF55DEBE2A}" presName="ParentText" presStyleLbl="revTx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DFB1E713-3BD6-41E0-AF5A-771EA7E04B93}" type="presOf" srcId="{82D7E920-7993-4243-A69C-8826FE78E2AE}" destId="{03630FF6-715D-4F00-84CA-591B8C725DCC}" srcOrd="0" destOrd="0" presId="urn:microsoft.com/office/officeart/2009/3/layout/StepUpProcess"/>
    <dgm:cxn modelId="{45EC5818-A204-4716-8379-775A1B69AD41}" srcId="{C7B05B9D-BE6A-40FD-84F0-2B8B7CAFEE0F}" destId="{F153B0CC-BC03-4F5B-A2D0-8FBBB412E9BC}" srcOrd="1" destOrd="0" parTransId="{EA06FE9D-EBF5-4351-8F55-90D82870EDA0}" sibTransId="{2CF892AF-59D0-4439-A348-84A0F9D30DE4}"/>
    <dgm:cxn modelId="{2454A335-691A-4F09-B88E-B95E396C7FDC}" srcId="{C7B05B9D-BE6A-40FD-84F0-2B8B7CAFEE0F}" destId="{04C69FFE-A82A-43DC-817E-3FBD73A3A0EC}" srcOrd="4" destOrd="0" parTransId="{B648D695-2DD8-4E21-833F-4EC29F542AB3}" sibTransId="{6E10FB1A-6C0C-43C6-8CBA-DC046FF3E021}"/>
    <dgm:cxn modelId="{2A686E5F-8A4B-483C-A338-4BDDC487DA8A}" type="presOf" srcId="{ABEDF99E-C8AA-4CF4-9543-20513A213285}" destId="{73044442-5D23-4FAF-B7E8-B10357EC5197}" srcOrd="0" destOrd="0" presId="urn:microsoft.com/office/officeart/2009/3/layout/StepUpProcess"/>
    <dgm:cxn modelId="{2603706E-1F5C-4992-893A-8929D028D229}" type="presOf" srcId="{851C0E92-8F60-4DC2-8130-6C53733151BB}" destId="{7FEDB6C0-FE8C-4BED-8C13-2749C4C8FFD2}" srcOrd="0" destOrd="0" presId="urn:microsoft.com/office/officeart/2009/3/layout/StepUpProcess"/>
    <dgm:cxn modelId="{37CDF952-4B83-4298-B6D1-F81F12E07867}" type="presOf" srcId="{F153B0CC-BC03-4F5B-A2D0-8FBBB412E9BC}" destId="{E5A3BE47-046A-4B9C-9B22-F686782F6601}" srcOrd="0" destOrd="0" presId="urn:microsoft.com/office/officeart/2009/3/layout/StepUpProcess"/>
    <dgm:cxn modelId="{D4093D7B-89F0-4487-9DE2-1B84B2C872AD}" type="presOf" srcId="{04C69FFE-A82A-43DC-817E-3FBD73A3A0EC}" destId="{2E377C74-2D68-4572-B176-B9317B82F7B0}" srcOrd="0" destOrd="0" presId="urn:microsoft.com/office/officeart/2009/3/layout/StepUpProcess"/>
    <dgm:cxn modelId="{3B4B0B89-33E9-4097-A2CC-00C030B8684E}" srcId="{C7B05B9D-BE6A-40FD-84F0-2B8B7CAFEE0F}" destId="{A414ADBB-B716-435D-A961-A187BCBDED2F}" srcOrd="3" destOrd="0" parTransId="{658F3EE8-49DC-4D4F-8AA0-92B80E3E28ED}" sibTransId="{BECE3415-F972-4E86-B59F-4B1B67789415}"/>
    <dgm:cxn modelId="{D4909494-7ED4-4E9F-82EC-59794DCDD0B5}" srcId="{C7B05B9D-BE6A-40FD-84F0-2B8B7CAFEE0F}" destId="{ABEDF99E-C8AA-4CF4-9543-20513A213285}" srcOrd="5" destOrd="0" parTransId="{5D5D5B42-5713-4E2D-B534-BE891E64EA56}" sibTransId="{14F77C1E-72A2-4AFA-9C4F-93D3D5FA3E3B}"/>
    <dgm:cxn modelId="{09AF98A1-C805-43B7-A068-A796D85B8B48}" type="presOf" srcId="{9C2ECAA1-5767-4641-B3AC-29CF55DEBE2A}" destId="{5C859EAF-D35F-4367-A7D0-9A94593357A6}" srcOrd="0" destOrd="0" presId="urn:microsoft.com/office/officeart/2009/3/layout/StepUpProcess"/>
    <dgm:cxn modelId="{BA2737CD-1D4E-40EA-AF67-6321B41ECD65}" srcId="{C7B05B9D-BE6A-40FD-84F0-2B8B7CAFEE0F}" destId="{9C2ECAA1-5767-4641-B3AC-29CF55DEBE2A}" srcOrd="7" destOrd="0" parTransId="{DC37F2F5-B438-41E5-BFE5-677B7770FA91}" sibTransId="{57AF01B2-0869-4A82-9792-4DF3371537C8}"/>
    <dgm:cxn modelId="{BD2C21D8-9022-46BD-B16D-B84D7F6ED50D}" srcId="{C7B05B9D-BE6A-40FD-84F0-2B8B7CAFEE0F}" destId="{82D7E920-7993-4243-A69C-8826FE78E2AE}" srcOrd="0" destOrd="0" parTransId="{A14306E8-A380-4778-BFF2-9EE8FF08045A}" sibTransId="{67F9E5EE-FCF8-4894-AE6C-052C1504D014}"/>
    <dgm:cxn modelId="{579081DC-D22D-4A74-8268-C4E6BAA14BC8}" type="presOf" srcId="{D330ADED-C056-4319-8F71-E26B4F7D10B4}" destId="{04D1913F-4AAF-47F2-9620-92E16133AAE4}" srcOrd="0" destOrd="0" presId="urn:microsoft.com/office/officeart/2009/3/layout/StepUpProcess"/>
    <dgm:cxn modelId="{99568CDD-6299-4D3E-A6A2-A195394EA89A}" srcId="{C7B05B9D-BE6A-40FD-84F0-2B8B7CAFEE0F}" destId="{D330ADED-C056-4319-8F71-E26B4F7D10B4}" srcOrd="2" destOrd="0" parTransId="{4CB82A88-65C0-4E1F-ADDE-5B4823B1021B}" sibTransId="{E2D5DDA9-C30F-4D14-B6A2-EF5B09E809EE}"/>
    <dgm:cxn modelId="{E72266DE-2FAF-4D0D-BBC9-4A61E3EBAE72}" srcId="{C7B05B9D-BE6A-40FD-84F0-2B8B7CAFEE0F}" destId="{851C0E92-8F60-4DC2-8130-6C53733151BB}" srcOrd="6" destOrd="0" parTransId="{34EEC32E-FF15-4AE8-9ED6-E586AA841D93}" sibTransId="{3BFA846A-5D3A-4886-BF4E-F2F2BB0C3188}"/>
    <dgm:cxn modelId="{606F2FF4-E6E4-40A1-8171-B795BE7DED22}" type="presOf" srcId="{A414ADBB-B716-435D-A961-A187BCBDED2F}" destId="{BE3A267F-4980-4DA4-859D-A642018284EC}" srcOrd="0" destOrd="0" presId="urn:microsoft.com/office/officeart/2009/3/layout/StepUpProcess"/>
    <dgm:cxn modelId="{FF90D8FF-EEB7-4CE1-9F6D-85E72C128EB5}" type="presOf" srcId="{C7B05B9D-BE6A-40FD-84F0-2B8B7CAFEE0F}" destId="{EB517E8D-EDB0-42E5-86DD-456D52809106}" srcOrd="0" destOrd="0" presId="urn:microsoft.com/office/officeart/2009/3/layout/StepUpProcess"/>
    <dgm:cxn modelId="{98561B02-FD2B-4DF4-A93D-CBABD29B094C}" type="presParOf" srcId="{EB517E8D-EDB0-42E5-86DD-456D52809106}" destId="{C34C2AEF-FDC5-4DC1-A68E-6ACBA20BE427}" srcOrd="0" destOrd="0" presId="urn:microsoft.com/office/officeart/2009/3/layout/StepUpProcess"/>
    <dgm:cxn modelId="{1DD19A2D-52BE-4F3D-8644-5296C722885D}" type="presParOf" srcId="{C34C2AEF-FDC5-4DC1-A68E-6ACBA20BE427}" destId="{DA0A2B00-F7D1-41D4-86BD-29E0DE1D492F}" srcOrd="0" destOrd="0" presId="urn:microsoft.com/office/officeart/2009/3/layout/StepUpProcess"/>
    <dgm:cxn modelId="{900185DC-DE6C-432F-A339-E8D7763F516C}" type="presParOf" srcId="{C34C2AEF-FDC5-4DC1-A68E-6ACBA20BE427}" destId="{03630FF6-715D-4F00-84CA-591B8C725DCC}" srcOrd="1" destOrd="0" presId="urn:microsoft.com/office/officeart/2009/3/layout/StepUpProcess"/>
    <dgm:cxn modelId="{AE405BC7-CE96-400B-B10F-0F03512F5983}" type="presParOf" srcId="{C34C2AEF-FDC5-4DC1-A68E-6ACBA20BE427}" destId="{3D3759A6-4D28-4604-8081-EDB4F1C52512}" srcOrd="2" destOrd="0" presId="urn:microsoft.com/office/officeart/2009/3/layout/StepUpProcess"/>
    <dgm:cxn modelId="{B940BB9E-8817-437C-8494-5279E1E9DAD0}" type="presParOf" srcId="{EB517E8D-EDB0-42E5-86DD-456D52809106}" destId="{7C7809ED-0D31-410D-AD4F-F6C9B6BA9757}" srcOrd="1" destOrd="0" presId="urn:microsoft.com/office/officeart/2009/3/layout/StepUpProcess"/>
    <dgm:cxn modelId="{3BCFD097-236D-4F0A-9578-8883BEB2DED0}" type="presParOf" srcId="{7C7809ED-0D31-410D-AD4F-F6C9B6BA9757}" destId="{E59B3BAB-B5A2-4D76-842D-42EF360BB31B}" srcOrd="0" destOrd="0" presId="urn:microsoft.com/office/officeart/2009/3/layout/StepUpProcess"/>
    <dgm:cxn modelId="{72155379-98BB-41C9-A3B3-CC37F86BDF56}" type="presParOf" srcId="{EB517E8D-EDB0-42E5-86DD-456D52809106}" destId="{638C9A07-4909-46B2-816B-4D6AEAA4381F}" srcOrd="2" destOrd="0" presId="urn:microsoft.com/office/officeart/2009/3/layout/StepUpProcess"/>
    <dgm:cxn modelId="{45095474-2E13-4EE3-8CA0-3FC2D9BC5BE6}" type="presParOf" srcId="{638C9A07-4909-46B2-816B-4D6AEAA4381F}" destId="{2A5BEF48-98A5-42D5-8550-257C69C8FF9C}" srcOrd="0" destOrd="0" presId="urn:microsoft.com/office/officeart/2009/3/layout/StepUpProcess"/>
    <dgm:cxn modelId="{650CA9FB-E935-4444-ACFD-38068C9DF9FC}" type="presParOf" srcId="{638C9A07-4909-46B2-816B-4D6AEAA4381F}" destId="{E5A3BE47-046A-4B9C-9B22-F686782F6601}" srcOrd="1" destOrd="0" presId="urn:microsoft.com/office/officeart/2009/3/layout/StepUpProcess"/>
    <dgm:cxn modelId="{94682214-0498-4C9E-BA08-C0E188E51716}" type="presParOf" srcId="{638C9A07-4909-46B2-816B-4D6AEAA4381F}" destId="{E3434B11-675E-4F80-AF6F-D7BE7E5D866B}" srcOrd="2" destOrd="0" presId="urn:microsoft.com/office/officeart/2009/3/layout/StepUpProcess"/>
    <dgm:cxn modelId="{C6833840-3D38-4BF6-A7CD-69615DCA7A47}" type="presParOf" srcId="{EB517E8D-EDB0-42E5-86DD-456D52809106}" destId="{70255668-AAAE-4D14-A822-CBC226584893}" srcOrd="3" destOrd="0" presId="urn:microsoft.com/office/officeart/2009/3/layout/StepUpProcess"/>
    <dgm:cxn modelId="{F397796D-21B8-4EAC-A531-91EECCEB59A5}" type="presParOf" srcId="{70255668-AAAE-4D14-A822-CBC226584893}" destId="{42410AE9-081B-443A-AEEB-1F164104A3EC}" srcOrd="0" destOrd="0" presId="urn:microsoft.com/office/officeart/2009/3/layout/StepUpProcess"/>
    <dgm:cxn modelId="{6320EDB1-E85B-46BA-8257-B26E512A23AC}" type="presParOf" srcId="{EB517E8D-EDB0-42E5-86DD-456D52809106}" destId="{CA2B884E-7C84-4C90-A74F-06B510CF85F8}" srcOrd="4" destOrd="0" presId="urn:microsoft.com/office/officeart/2009/3/layout/StepUpProcess"/>
    <dgm:cxn modelId="{22EA17A5-E6E5-4CD0-ABF1-0F528BBF4D76}" type="presParOf" srcId="{CA2B884E-7C84-4C90-A74F-06B510CF85F8}" destId="{AC0D041F-F725-40B3-B0A6-8AC3656709D1}" srcOrd="0" destOrd="0" presId="urn:microsoft.com/office/officeart/2009/3/layout/StepUpProcess"/>
    <dgm:cxn modelId="{CEC422DC-576A-4547-8E81-0F0D3562DADD}" type="presParOf" srcId="{CA2B884E-7C84-4C90-A74F-06B510CF85F8}" destId="{04D1913F-4AAF-47F2-9620-92E16133AAE4}" srcOrd="1" destOrd="0" presId="urn:microsoft.com/office/officeart/2009/3/layout/StepUpProcess"/>
    <dgm:cxn modelId="{C4FB1EE5-B9E4-4EA3-BF49-8C559369B089}" type="presParOf" srcId="{CA2B884E-7C84-4C90-A74F-06B510CF85F8}" destId="{0145F7F2-AB5C-436A-93F7-DDC622F0713C}" srcOrd="2" destOrd="0" presId="urn:microsoft.com/office/officeart/2009/3/layout/StepUpProcess"/>
    <dgm:cxn modelId="{FC45DEE5-DE12-4C69-A3AB-2CF4D15C1865}" type="presParOf" srcId="{EB517E8D-EDB0-42E5-86DD-456D52809106}" destId="{98FCDF3B-3DE0-4149-8969-25E76A0424FA}" srcOrd="5" destOrd="0" presId="urn:microsoft.com/office/officeart/2009/3/layout/StepUpProcess"/>
    <dgm:cxn modelId="{957B6B7A-4B10-44DE-A3D5-250E5F06B5F7}" type="presParOf" srcId="{98FCDF3B-3DE0-4149-8969-25E76A0424FA}" destId="{0522A391-F5CD-49CF-B9CE-05EF4BB555DB}" srcOrd="0" destOrd="0" presId="urn:microsoft.com/office/officeart/2009/3/layout/StepUpProcess"/>
    <dgm:cxn modelId="{041D15C8-317F-48F4-AE43-76C6C244A328}" type="presParOf" srcId="{EB517E8D-EDB0-42E5-86DD-456D52809106}" destId="{8D1864D6-5226-4473-B880-4FDE505C45FD}" srcOrd="6" destOrd="0" presId="urn:microsoft.com/office/officeart/2009/3/layout/StepUpProcess"/>
    <dgm:cxn modelId="{6EC30BC6-6B1F-48C3-B805-0B9EEA28C96A}" type="presParOf" srcId="{8D1864D6-5226-4473-B880-4FDE505C45FD}" destId="{21434405-7B76-43CE-9E18-3B91D5F241DB}" srcOrd="0" destOrd="0" presId="urn:microsoft.com/office/officeart/2009/3/layout/StepUpProcess"/>
    <dgm:cxn modelId="{0B8A9F35-DBFD-4997-BD63-DDE4F8A03D9C}" type="presParOf" srcId="{8D1864D6-5226-4473-B880-4FDE505C45FD}" destId="{BE3A267F-4980-4DA4-859D-A642018284EC}" srcOrd="1" destOrd="0" presId="urn:microsoft.com/office/officeart/2009/3/layout/StepUpProcess"/>
    <dgm:cxn modelId="{699CE54F-5802-4753-9A31-409379777974}" type="presParOf" srcId="{8D1864D6-5226-4473-B880-4FDE505C45FD}" destId="{B48E5B24-E68D-4053-8F2E-AEBC5A54DF2C}" srcOrd="2" destOrd="0" presId="urn:microsoft.com/office/officeart/2009/3/layout/StepUpProcess"/>
    <dgm:cxn modelId="{9AC070FC-40AA-40A9-A609-3BB162929CD9}" type="presParOf" srcId="{EB517E8D-EDB0-42E5-86DD-456D52809106}" destId="{79C7A8A1-0BB5-45C7-B8D5-B1A1C3F3181F}" srcOrd="7" destOrd="0" presId="urn:microsoft.com/office/officeart/2009/3/layout/StepUpProcess"/>
    <dgm:cxn modelId="{963AFDD3-C06C-467D-BE79-3FAB1608C5CB}" type="presParOf" srcId="{79C7A8A1-0BB5-45C7-B8D5-B1A1C3F3181F}" destId="{CEB3AFA5-B381-4811-8F84-619B21C810BA}" srcOrd="0" destOrd="0" presId="urn:microsoft.com/office/officeart/2009/3/layout/StepUpProcess"/>
    <dgm:cxn modelId="{0FA0EE28-2C43-4C44-A415-1EA9161CDCB7}" type="presParOf" srcId="{EB517E8D-EDB0-42E5-86DD-456D52809106}" destId="{FEF44522-303E-4310-BA25-C9227B1C7FEA}" srcOrd="8" destOrd="0" presId="urn:microsoft.com/office/officeart/2009/3/layout/StepUpProcess"/>
    <dgm:cxn modelId="{B7A2CFF2-EBF6-4F93-97F4-045CBAC1B93E}" type="presParOf" srcId="{FEF44522-303E-4310-BA25-C9227B1C7FEA}" destId="{DD346339-1C5C-4A8A-95AB-5336504D3B86}" srcOrd="0" destOrd="0" presId="urn:microsoft.com/office/officeart/2009/3/layout/StepUpProcess"/>
    <dgm:cxn modelId="{0604332C-475A-45FE-A549-68D0610C8895}" type="presParOf" srcId="{FEF44522-303E-4310-BA25-C9227B1C7FEA}" destId="{2E377C74-2D68-4572-B176-B9317B82F7B0}" srcOrd="1" destOrd="0" presId="urn:microsoft.com/office/officeart/2009/3/layout/StepUpProcess"/>
    <dgm:cxn modelId="{8853A3EF-3EC0-4DBD-A69A-4C6CD33841F6}" type="presParOf" srcId="{FEF44522-303E-4310-BA25-C9227B1C7FEA}" destId="{665DE381-E886-44EC-B62A-3A4731506EB6}" srcOrd="2" destOrd="0" presId="urn:microsoft.com/office/officeart/2009/3/layout/StepUpProcess"/>
    <dgm:cxn modelId="{6508541E-A14E-4927-8847-1FD4B7A6E181}" type="presParOf" srcId="{EB517E8D-EDB0-42E5-86DD-456D52809106}" destId="{AF1D39AF-65E0-4C8E-81BD-A8DE187AAF3F}" srcOrd="9" destOrd="0" presId="urn:microsoft.com/office/officeart/2009/3/layout/StepUpProcess"/>
    <dgm:cxn modelId="{0756F7D3-1E7B-4A5D-9414-12A32F5CE4B7}" type="presParOf" srcId="{AF1D39AF-65E0-4C8E-81BD-A8DE187AAF3F}" destId="{F8CFFC39-9748-447B-A726-2AD0E32C02D5}" srcOrd="0" destOrd="0" presId="urn:microsoft.com/office/officeart/2009/3/layout/StepUpProcess"/>
    <dgm:cxn modelId="{3DBA35F3-159A-4412-B3C6-3C49948225AC}" type="presParOf" srcId="{EB517E8D-EDB0-42E5-86DD-456D52809106}" destId="{7ECAF59E-0B78-4FF4-83B0-F3EEBA4D5A79}" srcOrd="10" destOrd="0" presId="urn:microsoft.com/office/officeart/2009/3/layout/StepUpProcess"/>
    <dgm:cxn modelId="{BD6E9171-A355-4041-A280-85B16EE16680}" type="presParOf" srcId="{7ECAF59E-0B78-4FF4-83B0-F3EEBA4D5A79}" destId="{A2A5C15D-FABB-4792-ABCC-7E93B44B6570}" srcOrd="0" destOrd="0" presId="urn:microsoft.com/office/officeart/2009/3/layout/StepUpProcess"/>
    <dgm:cxn modelId="{93E96248-72CB-4F4B-BF09-6B6D7436809C}" type="presParOf" srcId="{7ECAF59E-0B78-4FF4-83B0-F3EEBA4D5A79}" destId="{73044442-5D23-4FAF-B7E8-B10357EC5197}" srcOrd="1" destOrd="0" presId="urn:microsoft.com/office/officeart/2009/3/layout/StepUpProcess"/>
    <dgm:cxn modelId="{D5CB24D9-1B43-4665-9336-2D361BA83097}" type="presParOf" srcId="{7ECAF59E-0B78-4FF4-83B0-F3EEBA4D5A79}" destId="{D4462F6E-082C-4CB0-8EB5-F2A5AE5FEE6C}" srcOrd="2" destOrd="0" presId="urn:microsoft.com/office/officeart/2009/3/layout/StepUpProcess"/>
    <dgm:cxn modelId="{E45EF710-FFC3-4B71-8134-FE085DE7570B}" type="presParOf" srcId="{EB517E8D-EDB0-42E5-86DD-456D52809106}" destId="{CD2EA1E5-C19D-49EE-91E0-5381E9AB4B53}" srcOrd="11" destOrd="0" presId="urn:microsoft.com/office/officeart/2009/3/layout/StepUpProcess"/>
    <dgm:cxn modelId="{475A0A4C-C681-49F3-B89C-ECB5C6F213AC}" type="presParOf" srcId="{CD2EA1E5-C19D-49EE-91E0-5381E9AB4B53}" destId="{61592A23-AC39-431F-8D25-0838E95268DB}" srcOrd="0" destOrd="0" presId="urn:microsoft.com/office/officeart/2009/3/layout/StepUpProcess"/>
    <dgm:cxn modelId="{1D562047-B4D3-4C41-8253-070309A1E661}" type="presParOf" srcId="{EB517E8D-EDB0-42E5-86DD-456D52809106}" destId="{C764C2F9-B0C0-424D-BEA3-01E4A82A8100}" srcOrd="12" destOrd="0" presId="urn:microsoft.com/office/officeart/2009/3/layout/StepUpProcess"/>
    <dgm:cxn modelId="{C6AC3C9E-FD99-4AA1-85E9-E856783B7914}" type="presParOf" srcId="{C764C2F9-B0C0-424D-BEA3-01E4A82A8100}" destId="{A4B1FB4C-57AF-4ABE-9FF8-0673CA73EC74}" srcOrd="0" destOrd="0" presId="urn:microsoft.com/office/officeart/2009/3/layout/StepUpProcess"/>
    <dgm:cxn modelId="{1516888A-B6AD-4D5D-A2B5-B485672C2D9D}" type="presParOf" srcId="{C764C2F9-B0C0-424D-BEA3-01E4A82A8100}" destId="{7FEDB6C0-FE8C-4BED-8C13-2749C4C8FFD2}" srcOrd="1" destOrd="0" presId="urn:microsoft.com/office/officeart/2009/3/layout/StepUpProcess"/>
    <dgm:cxn modelId="{B4EC2229-EB6A-44CC-AE40-A435A909D890}" type="presParOf" srcId="{C764C2F9-B0C0-424D-BEA3-01E4A82A8100}" destId="{F1AEF2E2-5004-43DD-8913-02CB9A8D3C23}" srcOrd="2" destOrd="0" presId="urn:microsoft.com/office/officeart/2009/3/layout/StepUpProcess"/>
    <dgm:cxn modelId="{3DF21845-16CE-409F-8C8B-CF4D62EC224B}" type="presParOf" srcId="{EB517E8D-EDB0-42E5-86DD-456D52809106}" destId="{4BA06048-21A0-4F28-9220-E3CDB97496CB}" srcOrd="13" destOrd="0" presId="urn:microsoft.com/office/officeart/2009/3/layout/StepUpProcess"/>
    <dgm:cxn modelId="{F9E1895F-472C-44A1-B797-B9766D8BEF61}" type="presParOf" srcId="{4BA06048-21A0-4F28-9220-E3CDB97496CB}" destId="{D3A1E3E8-E2A7-4057-961F-3A57F2B369DD}" srcOrd="0" destOrd="0" presId="urn:microsoft.com/office/officeart/2009/3/layout/StepUpProcess"/>
    <dgm:cxn modelId="{66C17598-AE67-4C5C-9062-3C0BB703B7C7}" type="presParOf" srcId="{EB517E8D-EDB0-42E5-86DD-456D52809106}" destId="{6ACE13D8-8F8F-4E55-84D5-A5518A3227DC}" srcOrd="14" destOrd="0" presId="urn:microsoft.com/office/officeart/2009/3/layout/StepUpProcess"/>
    <dgm:cxn modelId="{8D2160FA-73F4-4E41-8089-EE634AF9FFB1}" type="presParOf" srcId="{6ACE13D8-8F8F-4E55-84D5-A5518A3227DC}" destId="{62B47233-B884-4C79-8C76-A2E58419981A}" srcOrd="0" destOrd="0" presId="urn:microsoft.com/office/officeart/2009/3/layout/StepUpProcess"/>
    <dgm:cxn modelId="{A8450CA9-97C9-41F6-B306-FAF47E0D4288}" type="presParOf" srcId="{6ACE13D8-8F8F-4E55-84D5-A5518A3227DC}" destId="{5C859EAF-D35F-4367-A7D0-9A94593357A6}" srcOrd="1" destOrd="0" presId="urn:microsoft.com/office/officeart/2009/3/layout/StepUpProcess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3EE9FAC-60F9-4BDD-A618-53B013638BCB}" type="doc">
      <dgm:prSet loTypeId="urn:microsoft.com/office/officeart/2005/8/layout/hProcess11" loCatId="process" qsTypeId="urn:microsoft.com/office/officeart/2005/8/quickstyle/simple3" qsCatId="simple" csTypeId="urn:microsoft.com/office/officeart/2005/8/colors/accent2_1" csCatId="accent2" phldr="1"/>
      <dgm:spPr/>
    </dgm:pt>
    <dgm:pt modelId="{DC7A75EB-8DBC-4ED8-90F5-47696E8C5CB9}">
      <dgm:prSet phldrT="[Text]"/>
      <dgm:spPr/>
      <dgm:t>
        <a:bodyPr/>
        <a:lstStyle/>
        <a:p>
          <a:r>
            <a:rPr lang="en-US" dirty="0"/>
            <a:t>Week 1</a:t>
          </a:r>
        </a:p>
      </dgm:t>
    </dgm:pt>
    <dgm:pt modelId="{D1365993-C4B5-4079-828E-6C9A88905B5F}" type="parTrans" cxnId="{13B8C789-AA48-40F7-A058-E2875A8791AB}">
      <dgm:prSet/>
      <dgm:spPr/>
      <dgm:t>
        <a:bodyPr/>
        <a:lstStyle/>
        <a:p>
          <a:endParaRPr lang="en-US"/>
        </a:p>
      </dgm:t>
    </dgm:pt>
    <dgm:pt modelId="{7B44A668-CE76-43DE-A6CF-E381E630D271}" type="sibTrans" cxnId="{13B8C789-AA48-40F7-A058-E2875A8791AB}">
      <dgm:prSet/>
      <dgm:spPr/>
      <dgm:t>
        <a:bodyPr/>
        <a:lstStyle/>
        <a:p>
          <a:endParaRPr lang="en-US"/>
        </a:p>
      </dgm:t>
    </dgm:pt>
    <dgm:pt modelId="{512CF203-E132-4D60-BD7D-92A09439C9A7}">
      <dgm:prSet phldrT="[Text]"/>
      <dgm:spPr/>
      <dgm:t>
        <a:bodyPr/>
        <a:lstStyle/>
        <a:p>
          <a:r>
            <a:rPr lang="en-US" dirty="0"/>
            <a:t>Week 2</a:t>
          </a:r>
        </a:p>
      </dgm:t>
    </dgm:pt>
    <dgm:pt modelId="{CC357630-ECBD-48BF-8177-293D4DE5A758}" type="parTrans" cxnId="{484C88DB-BD48-4E2C-9A94-AA9F34BAF462}">
      <dgm:prSet/>
      <dgm:spPr/>
      <dgm:t>
        <a:bodyPr/>
        <a:lstStyle/>
        <a:p>
          <a:endParaRPr lang="en-US"/>
        </a:p>
      </dgm:t>
    </dgm:pt>
    <dgm:pt modelId="{73D8D054-B212-4F4E-9613-9B6632537054}" type="sibTrans" cxnId="{484C88DB-BD48-4E2C-9A94-AA9F34BAF462}">
      <dgm:prSet/>
      <dgm:spPr/>
      <dgm:t>
        <a:bodyPr/>
        <a:lstStyle/>
        <a:p>
          <a:endParaRPr lang="en-US"/>
        </a:p>
      </dgm:t>
    </dgm:pt>
    <dgm:pt modelId="{A3FBD5BF-9474-49D4-9E2C-273F4A1AA995}">
      <dgm:prSet phldrT="[Text]"/>
      <dgm:spPr/>
      <dgm:t>
        <a:bodyPr/>
        <a:lstStyle/>
        <a:p>
          <a:r>
            <a:rPr lang="en-US" dirty="0"/>
            <a:t>Week 3</a:t>
          </a:r>
        </a:p>
      </dgm:t>
    </dgm:pt>
    <dgm:pt modelId="{DFD23C78-8E8A-42B7-8F7A-F128042EAB30}" type="parTrans" cxnId="{C100C03A-A125-4F91-BF85-8EB2AEBA57F5}">
      <dgm:prSet/>
      <dgm:spPr/>
      <dgm:t>
        <a:bodyPr/>
        <a:lstStyle/>
        <a:p>
          <a:endParaRPr lang="en-US"/>
        </a:p>
      </dgm:t>
    </dgm:pt>
    <dgm:pt modelId="{175764AC-F0C8-45A1-B07B-EDF67ADC11FC}" type="sibTrans" cxnId="{C100C03A-A125-4F91-BF85-8EB2AEBA57F5}">
      <dgm:prSet/>
      <dgm:spPr/>
      <dgm:t>
        <a:bodyPr/>
        <a:lstStyle/>
        <a:p>
          <a:endParaRPr lang="en-US"/>
        </a:p>
      </dgm:t>
    </dgm:pt>
    <dgm:pt modelId="{D999B184-078A-43C8-A311-2285C45DC012}">
      <dgm:prSet phldrT="[Text]"/>
      <dgm:spPr/>
      <dgm:t>
        <a:bodyPr/>
        <a:lstStyle/>
        <a:p>
          <a:r>
            <a:rPr lang="en-US" dirty="0"/>
            <a:t>Week 4</a:t>
          </a:r>
        </a:p>
      </dgm:t>
    </dgm:pt>
    <dgm:pt modelId="{32D03312-243C-4C2B-9CA1-EF122B982012}" type="parTrans" cxnId="{93CFBB77-B2F7-4AA1-BA06-B4FAAB338377}">
      <dgm:prSet/>
      <dgm:spPr/>
      <dgm:t>
        <a:bodyPr/>
        <a:lstStyle/>
        <a:p>
          <a:endParaRPr lang="en-US"/>
        </a:p>
      </dgm:t>
    </dgm:pt>
    <dgm:pt modelId="{11D382E3-D36D-4BFC-8BDE-636236BD6962}" type="sibTrans" cxnId="{93CFBB77-B2F7-4AA1-BA06-B4FAAB338377}">
      <dgm:prSet/>
      <dgm:spPr/>
      <dgm:t>
        <a:bodyPr/>
        <a:lstStyle/>
        <a:p>
          <a:endParaRPr lang="en-US"/>
        </a:p>
      </dgm:t>
    </dgm:pt>
    <dgm:pt modelId="{4B7BE496-F584-4779-A5A8-695103445E15}">
      <dgm:prSet phldrT="[Text]"/>
      <dgm:spPr/>
      <dgm:t>
        <a:bodyPr/>
        <a:lstStyle/>
        <a:p>
          <a:r>
            <a:rPr lang="en-US" dirty="0"/>
            <a:t>Week 5</a:t>
          </a:r>
        </a:p>
      </dgm:t>
    </dgm:pt>
    <dgm:pt modelId="{E874BAF2-0A29-412A-9D6F-18E04740A6AC}" type="parTrans" cxnId="{76DF4D8B-192A-4B66-A641-5F02C6C2B073}">
      <dgm:prSet/>
      <dgm:spPr/>
      <dgm:t>
        <a:bodyPr/>
        <a:lstStyle/>
        <a:p>
          <a:endParaRPr lang="en-US"/>
        </a:p>
      </dgm:t>
    </dgm:pt>
    <dgm:pt modelId="{BE73D780-FD9C-490F-A7E2-8C8470E34C61}" type="sibTrans" cxnId="{76DF4D8B-192A-4B66-A641-5F02C6C2B073}">
      <dgm:prSet/>
      <dgm:spPr/>
      <dgm:t>
        <a:bodyPr/>
        <a:lstStyle/>
        <a:p>
          <a:endParaRPr lang="en-US"/>
        </a:p>
      </dgm:t>
    </dgm:pt>
    <dgm:pt modelId="{E5C2A83E-2221-4D15-86E4-41715965725A}">
      <dgm:prSet phldrT="[Text]"/>
      <dgm:spPr/>
      <dgm:t>
        <a:bodyPr/>
        <a:lstStyle/>
        <a:p>
          <a:r>
            <a:rPr lang="en-US" dirty="0"/>
            <a:t>Week 6</a:t>
          </a:r>
        </a:p>
      </dgm:t>
    </dgm:pt>
    <dgm:pt modelId="{6456FD40-C7AF-42A6-AB10-434DD3B603AB}" type="parTrans" cxnId="{60E04E96-0EE3-4C59-9F3C-7CED165F69F4}">
      <dgm:prSet/>
      <dgm:spPr/>
      <dgm:t>
        <a:bodyPr/>
        <a:lstStyle/>
        <a:p>
          <a:endParaRPr lang="en-US"/>
        </a:p>
      </dgm:t>
    </dgm:pt>
    <dgm:pt modelId="{4A469442-E9CA-49B9-8B82-733543169A9B}" type="sibTrans" cxnId="{60E04E96-0EE3-4C59-9F3C-7CED165F69F4}">
      <dgm:prSet/>
      <dgm:spPr/>
      <dgm:t>
        <a:bodyPr/>
        <a:lstStyle/>
        <a:p>
          <a:endParaRPr lang="en-US"/>
        </a:p>
      </dgm:t>
    </dgm:pt>
    <dgm:pt modelId="{D008FB09-3B48-48AA-849A-9D49963A4BF7}" type="pres">
      <dgm:prSet presAssocID="{03EE9FAC-60F9-4BDD-A618-53B013638BCB}" presName="Name0" presStyleCnt="0">
        <dgm:presLayoutVars>
          <dgm:dir/>
          <dgm:resizeHandles val="exact"/>
        </dgm:presLayoutVars>
      </dgm:prSet>
      <dgm:spPr/>
    </dgm:pt>
    <dgm:pt modelId="{3BBBFBC4-FA37-487F-B55E-30802A9576AF}" type="pres">
      <dgm:prSet presAssocID="{03EE9FAC-60F9-4BDD-A618-53B013638BCB}" presName="arrow" presStyleLbl="bgShp" presStyleIdx="0" presStyleCnt="1"/>
      <dgm:spPr/>
    </dgm:pt>
    <dgm:pt modelId="{805C46B8-69B3-4C21-9C93-D0409907EB91}" type="pres">
      <dgm:prSet presAssocID="{03EE9FAC-60F9-4BDD-A618-53B013638BCB}" presName="points" presStyleCnt="0"/>
      <dgm:spPr/>
    </dgm:pt>
    <dgm:pt modelId="{20C0357A-A687-4FFF-9B24-ACA81C4D73EE}" type="pres">
      <dgm:prSet presAssocID="{DC7A75EB-8DBC-4ED8-90F5-47696E8C5CB9}" presName="compositeA" presStyleCnt="0"/>
      <dgm:spPr/>
    </dgm:pt>
    <dgm:pt modelId="{1BDD938E-6D57-4BDB-BC4E-B9DFC4B56B76}" type="pres">
      <dgm:prSet presAssocID="{DC7A75EB-8DBC-4ED8-90F5-47696E8C5CB9}" presName="textA" presStyleLbl="revTx" presStyleIdx="0" presStyleCnt="6">
        <dgm:presLayoutVars>
          <dgm:bulletEnabled val="1"/>
        </dgm:presLayoutVars>
      </dgm:prSet>
      <dgm:spPr/>
    </dgm:pt>
    <dgm:pt modelId="{3F58CB63-FF4B-41AF-8CE9-F5B0D9AF74F0}" type="pres">
      <dgm:prSet presAssocID="{DC7A75EB-8DBC-4ED8-90F5-47696E8C5CB9}" presName="circleA" presStyleLbl="node1" presStyleIdx="0" presStyleCnt="6"/>
      <dgm:spPr/>
    </dgm:pt>
    <dgm:pt modelId="{8E8638A5-A4DE-41C4-8067-083ABF4CA8B6}" type="pres">
      <dgm:prSet presAssocID="{DC7A75EB-8DBC-4ED8-90F5-47696E8C5CB9}" presName="spaceA" presStyleCnt="0"/>
      <dgm:spPr/>
    </dgm:pt>
    <dgm:pt modelId="{8951A913-3216-4637-8667-A3F8C679C4C1}" type="pres">
      <dgm:prSet presAssocID="{7B44A668-CE76-43DE-A6CF-E381E630D271}" presName="space" presStyleCnt="0"/>
      <dgm:spPr/>
    </dgm:pt>
    <dgm:pt modelId="{78BA1024-66C0-4C44-A0F2-7D7D8F4954AF}" type="pres">
      <dgm:prSet presAssocID="{512CF203-E132-4D60-BD7D-92A09439C9A7}" presName="compositeB" presStyleCnt="0"/>
      <dgm:spPr/>
    </dgm:pt>
    <dgm:pt modelId="{705C7F34-609B-427E-8435-105F78B74E53}" type="pres">
      <dgm:prSet presAssocID="{512CF203-E132-4D60-BD7D-92A09439C9A7}" presName="textB" presStyleLbl="revTx" presStyleIdx="1" presStyleCnt="6">
        <dgm:presLayoutVars>
          <dgm:bulletEnabled val="1"/>
        </dgm:presLayoutVars>
      </dgm:prSet>
      <dgm:spPr/>
    </dgm:pt>
    <dgm:pt modelId="{0FB92C80-AD39-4C90-87AC-86C5993D4701}" type="pres">
      <dgm:prSet presAssocID="{512CF203-E132-4D60-BD7D-92A09439C9A7}" presName="circleB" presStyleLbl="node1" presStyleIdx="1" presStyleCnt="6"/>
      <dgm:spPr/>
    </dgm:pt>
    <dgm:pt modelId="{1081BB13-84E2-43F1-9919-A28F612FBDC7}" type="pres">
      <dgm:prSet presAssocID="{512CF203-E132-4D60-BD7D-92A09439C9A7}" presName="spaceB" presStyleCnt="0"/>
      <dgm:spPr/>
    </dgm:pt>
    <dgm:pt modelId="{754F25FA-AEF9-446A-B1FE-FC00F6DB76A7}" type="pres">
      <dgm:prSet presAssocID="{73D8D054-B212-4F4E-9613-9B6632537054}" presName="space" presStyleCnt="0"/>
      <dgm:spPr/>
    </dgm:pt>
    <dgm:pt modelId="{80011A66-682F-4AB7-805C-DB0CF1F3A516}" type="pres">
      <dgm:prSet presAssocID="{A3FBD5BF-9474-49D4-9E2C-273F4A1AA995}" presName="compositeA" presStyleCnt="0"/>
      <dgm:spPr/>
    </dgm:pt>
    <dgm:pt modelId="{A45BD12F-0F2F-49AA-AEBF-97FC73954FBB}" type="pres">
      <dgm:prSet presAssocID="{A3FBD5BF-9474-49D4-9E2C-273F4A1AA995}" presName="textA" presStyleLbl="revTx" presStyleIdx="2" presStyleCnt="6">
        <dgm:presLayoutVars>
          <dgm:bulletEnabled val="1"/>
        </dgm:presLayoutVars>
      </dgm:prSet>
      <dgm:spPr/>
    </dgm:pt>
    <dgm:pt modelId="{C5F6ECC2-F400-4DF3-81E4-4959A18A6765}" type="pres">
      <dgm:prSet presAssocID="{A3FBD5BF-9474-49D4-9E2C-273F4A1AA995}" presName="circleA" presStyleLbl="node1" presStyleIdx="2" presStyleCnt="6"/>
      <dgm:spPr/>
    </dgm:pt>
    <dgm:pt modelId="{FD2B5528-4009-4835-9C5C-1DBD32D92428}" type="pres">
      <dgm:prSet presAssocID="{A3FBD5BF-9474-49D4-9E2C-273F4A1AA995}" presName="spaceA" presStyleCnt="0"/>
      <dgm:spPr/>
    </dgm:pt>
    <dgm:pt modelId="{B8288A20-D094-43C8-8E11-1952C47E3E30}" type="pres">
      <dgm:prSet presAssocID="{175764AC-F0C8-45A1-B07B-EDF67ADC11FC}" presName="space" presStyleCnt="0"/>
      <dgm:spPr/>
    </dgm:pt>
    <dgm:pt modelId="{EFB0D68D-6E81-47E5-BB10-8321396EFE5C}" type="pres">
      <dgm:prSet presAssocID="{D999B184-078A-43C8-A311-2285C45DC012}" presName="compositeB" presStyleCnt="0"/>
      <dgm:spPr/>
    </dgm:pt>
    <dgm:pt modelId="{E7C08974-63CB-43D2-A08E-315BE0AE69C9}" type="pres">
      <dgm:prSet presAssocID="{D999B184-078A-43C8-A311-2285C45DC012}" presName="textB" presStyleLbl="revTx" presStyleIdx="3" presStyleCnt="6">
        <dgm:presLayoutVars>
          <dgm:bulletEnabled val="1"/>
        </dgm:presLayoutVars>
      </dgm:prSet>
      <dgm:spPr/>
    </dgm:pt>
    <dgm:pt modelId="{404FA9EB-6BC7-47F7-90FF-5DA298BA9D9D}" type="pres">
      <dgm:prSet presAssocID="{D999B184-078A-43C8-A311-2285C45DC012}" presName="circleB" presStyleLbl="node1" presStyleIdx="3" presStyleCnt="6"/>
      <dgm:spPr/>
    </dgm:pt>
    <dgm:pt modelId="{09F3DE6D-285F-4D97-BA80-278BC67A0E45}" type="pres">
      <dgm:prSet presAssocID="{D999B184-078A-43C8-A311-2285C45DC012}" presName="spaceB" presStyleCnt="0"/>
      <dgm:spPr/>
    </dgm:pt>
    <dgm:pt modelId="{07018CEE-AD91-4285-82E7-1EBC40FAF46E}" type="pres">
      <dgm:prSet presAssocID="{11D382E3-D36D-4BFC-8BDE-636236BD6962}" presName="space" presStyleCnt="0"/>
      <dgm:spPr/>
    </dgm:pt>
    <dgm:pt modelId="{9B047D8D-6B17-4D26-A880-884A690C997E}" type="pres">
      <dgm:prSet presAssocID="{4B7BE496-F584-4779-A5A8-695103445E15}" presName="compositeA" presStyleCnt="0"/>
      <dgm:spPr/>
    </dgm:pt>
    <dgm:pt modelId="{93D334FF-D07A-489E-816B-B9E80D664740}" type="pres">
      <dgm:prSet presAssocID="{4B7BE496-F584-4779-A5A8-695103445E15}" presName="textA" presStyleLbl="revTx" presStyleIdx="4" presStyleCnt="6">
        <dgm:presLayoutVars>
          <dgm:bulletEnabled val="1"/>
        </dgm:presLayoutVars>
      </dgm:prSet>
      <dgm:spPr/>
    </dgm:pt>
    <dgm:pt modelId="{2C33351E-A2D9-4ADF-801A-ACA0FB396F18}" type="pres">
      <dgm:prSet presAssocID="{4B7BE496-F584-4779-A5A8-695103445E15}" presName="circleA" presStyleLbl="node1" presStyleIdx="4" presStyleCnt="6"/>
      <dgm:spPr/>
    </dgm:pt>
    <dgm:pt modelId="{748635A9-49E6-43DF-AA13-C7E2F99D1D84}" type="pres">
      <dgm:prSet presAssocID="{4B7BE496-F584-4779-A5A8-695103445E15}" presName="spaceA" presStyleCnt="0"/>
      <dgm:spPr/>
    </dgm:pt>
    <dgm:pt modelId="{58688E34-5EBB-448D-95ED-A0BCD028DB9C}" type="pres">
      <dgm:prSet presAssocID="{BE73D780-FD9C-490F-A7E2-8C8470E34C61}" presName="space" presStyleCnt="0"/>
      <dgm:spPr/>
    </dgm:pt>
    <dgm:pt modelId="{5F791444-4BAA-4E42-8C6C-9FBFCA9210BB}" type="pres">
      <dgm:prSet presAssocID="{E5C2A83E-2221-4D15-86E4-41715965725A}" presName="compositeB" presStyleCnt="0"/>
      <dgm:spPr/>
    </dgm:pt>
    <dgm:pt modelId="{60A7CCF9-1AE9-4859-A71A-EAA70376115B}" type="pres">
      <dgm:prSet presAssocID="{E5C2A83E-2221-4D15-86E4-41715965725A}" presName="textB" presStyleLbl="revTx" presStyleIdx="5" presStyleCnt="6">
        <dgm:presLayoutVars>
          <dgm:bulletEnabled val="1"/>
        </dgm:presLayoutVars>
      </dgm:prSet>
      <dgm:spPr/>
    </dgm:pt>
    <dgm:pt modelId="{3343C7BC-95DC-4327-9B64-2EFC21BF40C1}" type="pres">
      <dgm:prSet presAssocID="{E5C2A83E-2221-4D15-86E4-41715965725A}" presName="circleB" presStyleLbl="node1" presStyleIdx="5" presStyleCnt="6"/>
      <dgm:spPr/>
    </dgm:pt>
    <dgm:pt modelId="{1AAE1574-F18E-4906-8800-D2FEB994DE54}" type="pres">
      <dgm:prSet presAssocID="{E5C2A83E-2221-4D15-86E4-41715965725A}" presName="spaceB" presStyleCnt="0"/>
      <dgm:spPr/>
    </dgm:pt>
  </dgm:ptLst>
  <dgm:cxnLst>
    <dgm:cxn modelId="{5EDB4302-0C8E-4473-86EA-01D8D2038501}" type="presOf" srcId="{DC7A75EB-8DBC-4ED8-90F5-47696E8C5CB9}" destId="{1BDD938E-6D57-4BDB-BC4E-B9DFC4B56B76}" srcOrd="0" destOrd="0" presId="urn:microsoft.com/office/officeart/2005/8/layout/hProcess11"/>
    <dgm:cxn modelId="{7127253A-DEB2-42EA-ABBF-92316BEDD7E7}" type="presOf" srcId="{E5C2A83E-2221-4D15-86E4-41715965725A}" destId="{60A7CCF9-1AE9-4859-A71A-EAA70376115B}" srcOrd="0" destOrd="0" presId="urn:microsoft.com/office/officeart/2005/8/layout/hProcess11"/>
    <dgm:cxn modelId="{C100C03A-A125-4F91-BF85-8EB2AEBA57F5}" srcId="{03EE9FAC-60F9-4BDD-A618-53B013638BCB}" destId="{A3FBD5BF-9474-49D4-9E2C-273F4A1AA995}" srcOrd="2" destOrd="0" parTransId="{DFD23C78-8E8A-42B7-8F7A-F128042EAB30}" sibTransId="{175764AC-F0C8-45A1-B07B-EDF67ADC11FC}"/>
    <dgm:cxn modelId="{277D7A68-E468-4DAD-92B6-FB7C8F7F3E00}" type="presOf" srcId="{03EE9FAC-60F9-4BDD-A618-53B013638BCB}" destId="{D008FB09-3B48-48AA-849A-9D49963A4BF7}" srcOrd="0" destOrd="0" presId="urn:microsoft.com/office/officeart/2005/8/layout/hProcess11"/>
    <dgm:cxn modelId="{A9DDBF51-D9B2-405A-9ED5-6F83FB38E84F}" type="presOf" srcId="{A3FBD5BF-9474-49D4-9E2C-273F4A1AA995}" destId="{A45BD12F-0F2F-49AA-AEBF-97FC73954FBB}" srcOrd="0" destOrd="0" presId="urn:microsoft.com/office/officeart/2005/8/layout/hProcess11"/>
    <dgm:cxn modelId="{93CFBB77-B2F7-4AA1-BA06-B4FAAB338377}" srcId="{03EE9FAC-60F9-4BDD-A618-53B013638BCB}" destId="{D999B184-078A-43C8-A311-2285C45DC012}" srcOrd="3" destOrd="0" parTransId="{32D03312-243C-4C2B-9CA1-EF122B982012}" sibTransId="{11D382E3-D36D-4BFC-8BDE-636236BD6962}"/>
    <dgm:cxn modelId="{2E573886-C447-4674-8DC8-244FEC11D27D}" type="presOf" srcId="{512CF203-E132-4D60-BD7D-92A09439C9A7}" destId="{705C7F34-609B-427E-8435-105F78B74E53}" srcOrd="0" destOrd="0" presId="urn:microsoft.com/office/officeart/2005/8/layout/hProcess11"/>
    <dgm:cxn modelId="{13B8C789-AA48-40F7-A058-E2875A8791AB}" srcId="{03EE9FAC-60F9-4BDD-A618-53B013638BCB}" destId="{DC7A75EB-8DBC-4ED8-90F5-47696E8C5CB9}" srcOrd="0" destOrd="0" parTransId="{D1365993-C4B5-4079-828E-6C9A88905B5F}" sibTransId="{7B44A668-CE76-43DE-A6CF-E381E630D271}"/>
    <dgm:cxn modelId="{76DF4D8B-192A-4B66-A641-5F02C6C2B073}" srcId="{03EE9FAC-60F9-4BDD-A618-53B013638BCB}" destId="{4B7BE496-F584-4779-A5A8-695103445E15}" srcOrd="4" destOrd="0" parTransId="{E874BAF2-0A29-412A-9D6F-18E04740A6AC}" sibTransId="{BE73D780-FD9C-490F-A7E2-8C8470E34C61}"/>
    <dgm:cxn modelId="{60E04E96-0EE3-4C59-9F3C-7CED165F69F4}" srcId="{03EE9FAC-60F9-4BDD-A618-53B013638BCB}" destId="{E5C2A83E-2221-4D15-86E4-41715965725A}" srcOrd="5" destOrd="0" parTransId="{6456FD40-C7AF-42A6-AB10-434DD3B603AB}" sibTransId="{4A469442-E9CA-49B9-8B82-733543169A9B}"/>
    <dgm:cxn modelId="{5673469B-EC07-4511-B690-C71194568F34}" type="presOf" srcId="{D999B184-078A-43C8-A311-2285C45DC012}" destId="{E7C08974-63CB-43D2-A08E-315BE0AE69C9}" srcOrd="0" destOrd="0" presId="urn:microsoft.com/office/officeart/2005/8/layout/hProcess11"/>
    <dgm:cxn modelId="{484C88DB-BD48-4E2C-9A94-AA9F34BAF462}" srcId="{03EE9FAC-60F9-4BDD-A618-53B013638BCB}" destId="{512CF203-E132-4D60-BD7D-92A09439C9A7}" srcOrd="1" destOrd="0" parTransId="{CC357630-ECBD-48BF-8177-293D4DE5A758}" sibTransId="{73D8D054-B212-4F4E-9613-9B6632537054}"/>
    <dgm:cxn modelId="{A78937F9-BDA1-486D-9162-2C300B43B333}" type="presOf" srcId="{4B7BE496-F584-4779-A5A8-695103445E15}" destId="{93D334FF-D07A-489E-816B-B9E80D664740}" srcOrd="0" destOrd="0" presId="urn:microsoft.com/office/officeart/2005/8/layout/hProcess11"/>
    <dgm:cxn modelId="{B33022B1-2D63-4FE4-B396-6C28CC082D15}" type="presParOf" srcId="{D008FB09-3B48-48AA-849A-9D49963A4BF7}" destId="{3BBBFBC4-FA37-487F-B55E-30802A9576AF}" srcOrd="0" destOrd="0" presId="urn:microsoft.com/office/officeart/2005/8/layout/hProcess11"/>
    <dgm:cxn modelId="{6E20C076-5599-46F7-80E4-43001026CAD8}" type="presParOf" srcId="{D008FB09-3B48-48AA-849A-9D49963A4BF7}" destId="{805C46B8-69B3-4C21-9C93-D0409907EB91}" srcOrd="1" destOrd="0" presId="urn:microsoft.com/office/officeart/2005/8/layout/hProcess11"/>
    <dgm:cxn modelId="{2DB3927F-1059-4E8E-BD5C-29C5C012CB99}" type="presParOf" srcId="{805C46B8-69B3-4C21-9C93-D0409907EB91}" destId="{20C0357A-A687-4FFF-9B24-ACA81C4D73EE}" srcOrd="0" destOrd="0" presId="urn:microsoft.com/office/officeart/2005/8/layout/hProcess11"/>
    <dgm:cxn modelId="{5203EDEC-BFC2-4801-B226-93DCB5C89C11}" type="presParOf" srcId="{20C0357A-A687-4FFF-9B24-ACA81C4D73EE}" destId="{1BDD938E-6D57-4BDB-BC4E-B9DFC4B56B76}" srcOrd="0" destOrd="0" presId="urn:microsoft.com/office/officeart/2005/8/layout/hProcess11"/>
    <dgm:cxn modelId="{36CA9F71-7AA4-4410-BE0C-D47A182D7EC8}" type="presParOf" srcId="{20C0357A-A687-4FFF-9B24-ACA81C4D73EE}" destId="{3F58CB63-FF4B-41AF-8CE9-F5B0D9AF74F0}" srcOrd="1" destOrd="0" presId="urn:microsoft.com/office/officeart/2005/8/layout/hProcess11"/>
    <dgm:cxn modelId="{29E2A174-A02C-4DF9-9488-D220C046C5FD}" type="presParOf" srcId="{20C0357A-A687-4FFF-9B24-ACA81C4D73EE}" destId="{8E8638A5-A4DE-41C4-8067-083ABF4CA8B6}" srcOrd="2" destOrd="0" presId="urn:microsoft.com/office/officeart/2005/8/layout/hProcess11"/>
    <dgm:cxn modelId="{B9DE5698-7377-4EA2-95ED-B88811334F18}" type="presParOf" srcId="{805C46B8-69B3-4C21-9C93-D0409907EB91}" destId="{8951A913-3216-4637-8667-A3F8C679C4C1}" srcOrd="1" destOrd="0" presId="urn:microsoft.com/office/officeart/2005/8/layout/hProcess11"/>
    <dgm:cxn modelId="{81D2A8E6-45EB-4010-94D1-E4BC4E5B3494}" type="presParOf" srcId="{805C46B8-69B3-4C21-9C93-D0409907EB91}" destId="{78BA1024-66C0-4C44-A0F2-7D7D8F4954AF}" srcOrd="2" destOrd="0" presId="urn:microsoft.com/office/officeart/2005/8/layout/hProcess11"/>
    <dgm:cxn modelId="{23D24A5B-E59E-4860-9207-B8BE7142AEFC}" type="presParOf" srcId="{78BA1024-66C0-4C44-A0F2-7D7D8F4954AF}" destId="{705C7F34-609B-427E-8435-105F78B74E53}" srcOrd="0" destOrd="0" presId="urn:microsoft.com/office/officeart/2005/8/layout/hProcess11"/>
    <dgm:cxn modelId="{DBF8107E-6F9C-4633-B0DA-DB5B571E3A10}" type="presParOf" srcId="{78BA1024-66C0-4C44-A0F2-7D7D8F4954AF}" destId="{0FB92C80-AD39-4C90-87AC-86C5993D4701}" srcOrd="1" destOrd="0" presId="urn:microsoft.com/office/officeart/2005/8/layout/hProcess11"/>
    <dgm:cxn modelId="{C205C0E9-E707-483C-BA0A-13F985470106}" type="presParOf" srcId="{78BA1024-66C0-4C44-A0F2-7D7D8F4954AF}" destId="{1081BB13-84E2-43F1-9919-A28F612FBDC7}" srcOrd="2" destOrd="0" presId="urn:microsoft.com/office/officeart/2005/8/layout/hProcess11"/>
    <dgm:cxn modelId="{662E6C3F-8659-493D-B6C0-3F057FBADC7E}" type="presParOf" srcId="{805C46B8-69B3-4C21-9C93-D0409907EB91}" destId="{754F25FA-AEF9-446A-B1FE-FC00F6DB76A7}" srcOrd="3" destOrd="0" presId="urn:microsoft.com/office/officeart/2005/8/layout/hProcess11"/>
    <dgm:cxn modelId="{F79CEA17-4AF8-4343-9287-FD2E1EA73A1C}" type="presParOf" srcId="{805C46B8-69B3-4C21-9C93-D0409907EB91}" destId="{80011A66-682F-4AB7-805C-DB0CF1F3A516}" srcOrd="4" destOrd="0" presId="urn:microsoft.com/office/officeart/2005/8/layout/hProcess11"/>
    <dgm:cxn modelId="{2602B7E8-5293-408E-8DDE-351C77E467CB}" type="presParOf" srcId="{80011A66-682F-4AB7-805C-DB0CF1F3A516}" destId="{A45BD12F-0F2F-49AA-AEBF-97FC73954FBB}" srcOrd="0" destOrd="0" presId="urn:microsoft.com/office/officeart/2005/8/layout/hProcess11"/>
    <dgm:cxn modelId="{373DC7FC-E995-4542-92A8-8F8E3B50BB10}" type="presParOf" srcId="{80011A66-682F-4AB7-805C-DB0CF1F3A516}" destId="{C5F6ECC2-F400-4DF3-81E4-4959A18A6765}" srcOrd="1" destOrd="0" presId="urn:microsoft.com/office/officeart/2005/8/layout/hProcess11"/>
    <dgm:cxn modelId="{56CDA151-3CA9-41CB-8986-73E48AFA3AA8}" type="presParOf" srcId="{80011A66-682F-4AB7-805C-DB0CF1F3A516}" destId="{FD2B5528-4009-4835-9C5C-1DBD32D92428}" srcOrd="2" destOrd="0" presId="urn:microsoft.com/office/officeart/2005/8/layout/hProcess11"/>
    <dgm:cxn modelId="{FC4740B6-FDA6-496F-8930-9EF0894D029F}" type="presParOf" srcId="{805C46B8-69B3-4C21-9C93-D0409907EB91}" destId="{B8288A20-D094-43C8-8E11-1952C47E3E30}" srcOrd="5" destOrd="0" presId="urn:microsoft.com/office/officeart/2005/8/layout/hProcess11"/>
    <dgm:cxn modelId="{329CD4B1-B865-4A6A-B343-AE5251D60B37}" type="presParOf" srcId="{805C46B8-69B3-4C21-9C93-D0409907EB91}" destId="{EFB0D68D-6E81-47E5-BB10-8321396EFE5C}" srcOrd="6" destOrd="0" presId="urn:microsoft.com/office/officeart/2005/8/layout/hProcess11"/>
    <dgm:cxn modelId="{DE9EA8BA-0C37-470B-A77C-187D147CE986}" type="presParOf" srcId="{EFB0D68D-6E81-47E5-BB10-8321396EFE5C}" destId="{E7C08974-63CB-43D2-A08E-315BE0AE69C9}" srcOrd="0" destOrd="0" presId="urn:microsoft.com/office/officeart/2005/8/layout/hProcess11"/>
    <dgm:cxn modelId="{67D04E97-7CB7-43BE-B018-DCAD644AE0BF}" type="presParOf" srcId="{EFB0D68D-6E81-47E5-BB10-8321396EFE5C}" destId="{404FA9EB-6BC7-47F7-90FF-5DA298BA9D9D}" srcOrd="1" destOrd="0" presId="urn:microsoft.com/office/officeart/2005/8/layout/hProcess11"/>
    <dgm:cxn modelId="{F72BC926-182A-4C95-9F5A-14A3AA4FC98F}" type="presParOf" srcId="{EFB0D68D-6E81-47E5-BB10-8321396EFE5C}" destId="{09F3DE6D-285F-4D97-BA80-278BC67A0E45}" srcOrd="2" destOrd="0" presId="urn:microsoft.com/office/officeart/2005/8/layout/hProcess11"/>
    <dgm:cxn modelId="{1FE48B4B-0187-4DE5-A482-96945CEDBA51}" type="presParOf" srcId="{805C46B8-69B3-4C21-9C93-D0409907EB91}" destId="{07018CEE-AD91-4285-82E7-1EBC40FAF46E}" srcOrd="7" destOrd="0" presId="urn:microsoft.com/office/officeart/2005/8/layout/hProcess11"/>
    <dgm:cxn modelId="{1B91B150-304A-4F66-B08F-94A3E85D1424}" type="presParOf" srcId="{805C46B8-69B3-4C21-9C93-D0409907EB91}" destId="{9B047D8D-6B17-4D26-A880-884A690C997E}" srcOrd="8" destOrd="0" presId="urn:microsoft.com/office/officeart/2005/8/layout/hProcess11"/>
    <dgm:cxn modelId="{07773646-1005-426D-A665-448DA74D76F8}" type="presParOf" srcId="{9B047D8D-6B17-4D26-A880-884A690C997E}" destId="{93D334FF-D07A-489E-816B-B9E80D664740}" srcOrd="0" destOrd="0" presId="urn:microsoft.com/office/officeart/2005/8/layout/hProcess11"/>
    <dgm:cxn modelId="{B4C016B7-046D-4768-842E-2647A409D8EC}" type="presParOf" srcId="{9B047D8D-6B17-4D26-A880-884A690C997E}" destId="{2C33351E-A2D9-4ADF-801A-ACA0FB396F18}" srcOrd="1" destOrd="0" presId="urn:microsoft.com/office/officeart/2005/8/layout/hProcess11"/>
    <dgm:cxn modelId="{D14E4FED-4E76-4A55-9DAB-6216BC33CE84}" type="presParOf" srcId="{9B047D8D-6B17-4D26-A880-884A690C997E}" destId="{748635A9-49E6-43DF-AA13-C7E2F99D1D84}" srcOrd="2" destOrd="0" presId="urn:microsoft.com/office/officeart/2005/8/layout/hProcess11"/>
    <dgm:cxn modelId="{6815CED5-E5A7-4ECC-A760-BC4DCC0705AF}" type="presParOf" srcId="{805C46B8-69B3-4C21-9C93-D0409907EB91}" destId="{58688E34-5EBB-448D-95ED-A0BCD028DB9C}" srcOrd="9" destOrd="0" presId="urn:microsoft.com/office/officeart/2005/8/layout/hProcess11"/>
    <dgm:cxn modelId="{385DA817-58C6-4C5D-BB0C-80FD87364CF4}" type="presParOf" srcId="{805C46B8-69B3-4C21-9C93-D0409907EB91}" destId="{5F791444-4BAA-4E42-8C6C-9FBFCA9210BB}" srcOrd="10" destOrd="0" presId="urn:microsoft.com/office/officeart/2005/8/layout/hProcess11"/>
    <dgm:cxn modelId="{56AEF790-FB2F-4730-8AE8-BB82C469B762}" type="presParOf" srcId="{5F791444-4BAA-4E42-8C6C-9FBFCA9210BB}" destId="{60A7CCF9-1AE9-4859-A71A-EAA70376115B}" srcOrd="0" destOrd="0" presId="urn:microsoft.com/office/officeart/2005/8/layout/hProcess11"/>
    <dgm:cxn modelId="{AFC2ADCF-5FFB-477C-B770-EFF92B718C3E}" type="presParOf" srcId="{5F791444-4BAA-4E42-8C6C-9FBFCA9210BB}" destId="{3343C7BC-95DC-4327-9B64-2EFC21BF40C1}" srcOrd="1" destOrd="0" presId="urn:microsoft.com/office/officeart/2005/8/layout/hProcess11"/>
    <dgm:cxn modelId="{554FBEC9-E4BE-4819-9536-666D5F78B7EF}" type="presParOf" srcId="{5F791444-4BAA-4E42-8C6C-9FBFCA9210BB}" destId="{1AAE1574-F18E-4906-8800-D2FEB994DE54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62D12DD-90BF-4E64-A720-A562609DBD1B}" type="doc">
      <dgm:prSet loTypeId="urn:diagrams.loki3.com/BracketList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53CE1684-15F6-480A-A0C1-90AC84225474}">
      <dgm:prSet phldrT="[Text]"/>
      <dgm:spPr/>
      <dgm:t>
        <a:bodyPr/>
        <a:lstStyle/>
        <a:p>
          <a:r>
            <a:rPr lang="en-US" dirty="0"/>
            <a:t>A</a:t>
          </a:r>
        </a:p>
      </dgm:t>
    </dgm:pt>
    <dgm:pt modelId="{0720C283-4D6C-4F72-9F9B-E143BF20E787}" type="parTrans" cxnId="{C0AFAE3B-4994-4CC7-9E21-2023F3FFCC2D}">
      <dgm:prSet/>
      <dgm:spPr/>
      <dgm:t>
        <a:bodyPr/>
        <a:lstStyle/>
        <a:p>
          <a:endParaRPr lang="en-US"/>
        </a:p>
      </dgm:t>
    </dgm:pt>
    <dgm:pt modelId="{D3B26090-A57B-4411-B653-C4D1BB088BAC}" type="sibTrans" cxnId="{C0AFAE3B-4994-4CC7-9E21-2023F3FFCC2D}">
      <dgm:prSet/>
      <dgm:spPr/>
      <dgm:t>
        <a:bodyPr/>
        <a:lstStyle/>
        <a:p>
          <a:endParaRPr lang="en-US"/>
        </a:p>
      </dgm:t>
    </dgm:pt>
    <dgm:pt modelId="{370AEE10-9024-4BD3-8E53-9C97B95AB5A1}">
      <dgm:prSet phldrT="[Text]" custT="1"/>
      <dgm:spPr/>
      <dgm:t>
        <a:bodyPr/>
        <a:lstStyle/>
        <a:p>
          <a:r>
            <a:rPr lang="en-US" sz="4000" b="1" i="0" dirty="0"/>
            <a:t>White Box</a:t>
          </a:r>
          <a:endParaRPr lang="en-US" sz="4000" dirty="0"/>
        </a:p>
      </dgm:t>
    </dgm:pt>
    <dgm:pt modelId="{704C1480-9612-4F17-9D79-7CA551439FD8}" type="parTrans" cxnId="{647A5BB1-F131-48F4-AC64-A40799E7DA8B}">
      <dgm:prSet/>
      <dgm:spPr/>
      <dgm:t>
        <a:bodyPr/>
        <a:lstStyle/>
        <a:p>
          <a:endParaRPr lang="en-US"/>
        </a:p>
      </dgm:t>
    </dgm:pt>
    <dgm:pt modelId="{1788F662-27CA-4D27-A40E-1F04D304A264}" type="sibTrans" cxnId="{647A5BB1-F131-48F4-AC64-A40799E7DA8B}">
      <dgm:prSet/>
      <dgm:spPr/>
      <dgm:t>
        <a:bodyPr/>
        <a:lstStyle/>
        <a:p>
          <a:endParaRPr lang="en-US"/>
        </a:p>
      </dgm:t>
    </dgm:pt>
    <dgm:pt modelId="{54E555F7-9689-49C8-80B9-A5555D4AF43D}">
      <dgm:prSet phldrT="[Text]"/>
      <dgm:spPr/>
      <dgm:t>
        <a:bodyPr/>
        <a:lstStyle/>
        <a:p>
          <a:r>
            <a:rPr lang="en-US" dirty="0"/>
            <a:t>B</a:t>
          </a:r>
        </a:p>
      </dgm:t>
    </dgm:pt>
    <dgm:pt modelId="{32C13211-4F78-45D1-AC00-B97CE66052B3}" type="parTrans" cxnId="{34A172E2-7816-4D92-853D-87A7815C1226}">
      <dgm:prSet/>
      <dgm:spPr/>
      <dgm:t>
        <a:bodyPr/>
        <a:lstStyle/>
        <a:p>
          <a:endParaRPr lang="en-US"/>
        </a:p>
      </dgm:t>
    </dgm:pt>
    <dgm:pt modelId="{1878ECDA-F7E6-47A0-A221-C8A6C9623447}" type="sibTrans" cxnId="{34A172E2-7816-4D92-853D-87A7815C1226}">
      <dgm:prSet/>
      <dgm:spPr/>
      <dgm:t>
        <a:bodyPr/>
        <a:lstStyle/>
        <a:p>
          <a:endParaRPr lang="en-US"/>
        </a:p>
      </dgm:t>
    </dgm:pt>
    <dgm:pt modelId="{BB261FF4-007A-4F26-8900-68A1F4A1E0FC}">
      <dgm:prSet phldrT="[Text]" custT="1"/>
      <dgm:spPr/>
      <dgm:t>
        <a:bodyPr/>
        <a:lstStyle/>
        <a:p>
          <a:pPr marL="285750" lvl="1" indent="-285750" algn="l" defTabSz="1778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4000" b="1" i="0" kern="1200">
              <a:latin typeface="Segoe UI"/>
              <a:ea typeface="+mn-ea"/>
              <a:cs typeface="+mn-cs"/>
            </a:rPr>
            <a:t>Grey Box</a:t>
          </a:r>
          <a:endParaRPr lang="en-US" sz="4000" b="1" i="0" kern="1200" dirty="0">
            <a:latin typeface="Segoe UI"/>
            <a:ea typeface="+mn-ea"/>
            <a:cs typeface="+mn-cs"/>
          </a:endParaRPr>
        </a:p>
      </dgm:t>
    </dgm:pt>
    <dgm:pt modelId="{CA83355F-B63A-4306-A7AF-42AC200BE2F4}" type="parTrans" cxnId="{12D72E4B-F7FF-4D5E-A66F-253555A11146}">
      <dgm:prSet/>
      <dgm:spPr/>
      <dgm:t>
        <a:bodyPr/>
        <a:lstStyle/>
        <a:p>
          <a:endParaRPr lang="en-US"/>
        </a:p>
      </dgm:t>
    </dgm:pt>
    <dgm:pt modelId="{2F513018-822A-45F7-BEA1-D0514D42CBBF}" type="sibTrans" cxnId="{12D72E4B-F7FF-4D5E-A66F-253555A11146}">
      <dgm:prSet/>
      <dgm:spPr/>
      <dgm:t>
        <a:bodyPr/>
        <a:lstStyle/>
        <a:p>
          <a:endParaRPr lang="en-US"/>
        </a:p>
      </dgm:t>
    </dgm:pt>
    <dgm:pt modelId="{E84438AB-BC76-449A-8FAC-F2B964DE79C2}">
      <dgm:prSet phldrT="[Text]" custT="1"/>
      <dgm:spPr/>
      <dgm:t>
        <a:bodyPr/>
        <a:lstStyle/>
        <a:p>
          <a:pPr marL="285750" lvl="1" indent="-285750" algn="l" defTabSz="1778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4000" b="1" i="0" kern="1200">
              <a:latin typeface="Segoe UI"/>
              <a:ea typeface="+mn-ea"/>
              <a:cs typeface="+mn-cs"/>
            </a:rPr>
            <a:t>Black Box</a:t>
          </a:r>
          <a:endParaRPr lang="en-US" sz="4000" b="1" i="0" kern="1200" dirty="0">
            <a:latin typeface="Segoe UI"/>
            <a:ea typeface="+mn-ea"/>
            <a:cs typeface="+mn-cs"/>
          </a:endParaRPr>
        </a:p>
      </dgm:t>
    </dgm:pt>
    <dgm:pt modelId="{314E2EF5-8188-48D9-B63B-C464B5C9A4EB}" type="parTrans" cxnId="{46AF5F63-5CE2-4ADF-BE96-057610EA6E55}">
      <dgm:prSet/>
      <dgm:spPr/>
      <dgm:t>
        <a:bodyPr/>
        <a:lstStyle/>
        <a:p>
          <a:endParaRPr lang="en-US"/>
        </a:p>
      </dgm:t>
    </dgm:pt>
    <dgm:pt modelId="{6A151233-A61A-42FF-98DB-CFCFE0B9A954}" type="sibTrans" cxnId="{46AF5F63-5CE2-4ADF-BE96-057610EA6E55}">
      <dgm:prSet/>
      <dgm:spPr/>
      <dgm:t>
        <a:bodyPr/>
        <a:lstStyle/>
        <a:p>
          <a:endParaRPr lang="en-US"/>
        </a:p>
      </dgm:t>
    </dgm:pt>
    <dgm:pt modelId="{EA7EDD29-C5F4-4C93-A6A2-9BB39899A070}">
      <dgm:prSet phldrT="[Text]"/>
      <dgm:spPr/>
      <dgm:t>
        <a:bodyPr/>
        <a:lstStyle/>
        <a:p>
          <a:r>
            <a:rPr lang="en-US" dirty="0"/>
            <a:t>C</a:t>
          </a:r>
        </a:p>
      </dgm:t>
    </dgm:pt>
    <dgm:pt modelId="{7AC6E147-BCFC-4011-88FF-9B882B8B6D2D}" type="parTrans" cxnId="{7F6AEE3D-709D-410F-BC40-5776B91BC68A}">
      <dgm:prSet/>
      <dgm:spPr/>
      <dgm:t>
        <a:bodyPr/>
        <a:lstStyle/>
        <a:p>
          <a:endParaRPr lang="en-US"/>
        </a:p>
      </dgm:t>
    </dgm:pt>
    <dgm:pt modelId="{0DC8AFFD-7E64-45A5-ABC6-E7FC24053CE8}" type="sibTrans" cxnId="{7F6AEE3D-709D-410F-BC40-5776B91BC68A}">
      <dgm:prSet/>
      <dgm:spPr/>
      <dgm:t>
        <a:bodyPr/>
        <a:lstStyle/>
        <a:p>
          <a:endParaRPr lang="en-US"/>
        </a:p>
      </dgm:t>
    </dgm:pt>
    <dgm:pt modelId="{73F84432-56D9-436A-B658-2BB733CC3727}" type="pres">
      <dgm:prSet presAssocID="{D62D12DD-90BF-4E64-A720-A562609DBD1B}" presName="Name0" presStyleCnt="0">
        <dgm:presLayoutVars>
          <dgm:dir/>
          <dgm:animLvl val="lvl"/>
          <dgm:resizeHandles val="exact"/>
        </dgm:presLayoutVars>
      </dgm:prSet>
      <dgm:spPr/>
    </dgm:pt>
    <dgm:pt modelId="{27C876D5-E72B-4A6D-8F06-B10426E1927F}" type="pres">
      <dgm:prSet presAssocID="{53CE1684-15F6-480A-A0C1-90AC84225474}" presName="linNode" presStyleCnt="0"/>
      <dgm:spPr/>
    </dgm:pt>
    <dgm:pt modelId="{C41A24FA-70FF-456D-9CBC-1CE448966F9C}" type="pres">
      <dgm:prSet presAssocID="{53CE1684-15F6-480A-A0C1-90AC84225474}" presName="parTx" presStyleLbl="revTx" presStyleIdx="0" presStyleCnt="3">
        <dgm:presLayoutVars>
          <dgm:chMax val="1"/>
          <dgm:bulletEnabled val="1"/>
        </dgm:presLayoutVars>
      </dgm:prSet>
      <dgm:spPr/>
    </dgm:pt>
    <dgm:pt modelId="{899E1D8E-5AFF-403A-91C6-DD8E908F13E2}" type="pres">
      <dgm:prSet presAssocID="{53CE1684-15F6-480A-A0C1-90AC84225474}" presName="bracket" presStyleLbl="parChTrans1D1" presStyleIdx="0" presStyleCnt="3"/>
      <dgm:spPr/>
    </dgm:pt>
    <dgm:pt modelId="{FDE12282-9436-431E-8B81-44F4AA3CEC04}" type="pres">
      <dgm:prSet presAssocID="{53CE1684-15F6-480A-A0C1-90AC84225474}" presName="spH" presStyleCnt="0"/>
      <dgm:spPr/>
    </dgm:pt>
    <dgm:pt modelId="{516B43F2-7897-4E06-B7BE-6509B37DB865}" type="pres">
      <dgm:prSet presAssocID="{53CE1684-15F6-480A-A0C1-90AC84225474}" presName="desTx" presStyleLbl="node1" presStyleIdx="0" presStyleCnt="3">
        <dgm:presLayoutVars>
          <dgm:bulletEnabled val="1"/>
        </dgm:presLayoutVars>
      </dgm:prSet>
      <dgm:spPr/>
    </dgm:pt>
    <dgm:pt modelId="{FC41AB91-139B-4EB3-807B-5BA9BE07F3E8}" type="pres">
      <dgm:prSet presAssocID="{D3B26090-A57B-4411-B653-C4D1BB088BAC}" presName="spV" presStyleCnt="0"/>
      <dgm:spPr/>
    </dgm:pt>
    <dgm:pt modelId="{B676FCB2-F4FD-40FF-97C3-EC6403A19F6A}" type="pres">
      <dgm:prSet presAssocID="{54E555F7-9689-49C8-80B9-A5555D4AF43D}" presName="linNode" presStyleCnt="0"/>
      <dgm:spPr/>
    </dgm:pt>
    <dgm:pt modelId="{7FF98D12-5B3F-452E-BB07-9CE3E6010EA4}" type="pres">
      <dgm:prSet presAssocID="{54E555F7-9689-49C8-80B9-A5555D4AF43D}" presName="parTx" presStyleLbl="revTx" presStyleIdx="1" presStyleCnt="3">
        <dgm:presLayoutVars>
          <dgm:chMax val="1"/>
          <dgm:bulletEnabled val="1"/>
        </dgm:presLayoutVars>
      </dgm:prSet>
      <dgm:spPr/>
    </dgm:pt>
    <dgm:pt modelId="{A8F6311D-4E33-4E77-B8C4-BB7BB351C54D}" type="pres">
      <dgm:prSet presAssocID="{54E555F7-9689-49C8-80B9-A5555D4AF43D}" presName="bracket" presStyleLbl="parChTrans1D1" presStyleIdx="1" presStyleCnt="3"/>
      <dgm:spPr/>
    </dgm:pt>
    <dgm:pt modelId="{9902B640-5292-4A0F-9329-6E6023DB9442}" type="pres">
      <dgm:prSet presAssocID="{54E555F7-9689-49C8-80B9-A5555D4AF43D}" presName="spH" presStyleCnt="0"/>
      <dgm:spPr/>
    </dgm:pt>
    <dgm:pt modelId="{2BFC2F10-FE93-4AF3-A2BD-BBD0E3D0E1A1}" type="pres">
      <dgm:prSet presAssocID="{54E555F7-9689-49C8-80B9-A5555D4AF43D}" presName="desTx" presStyleLbl="node1" presStyleIdx="1" presStyleCnt="3">
        <dgm:presLayoutVars>
          <dgm:bulletEnabled val="1"/>
        </dgm:presLayoutVars>
      </dgm:prSet>
      <dgm:spPr/>
    </dgm:pt>
    <dgm:pt modelId="{28EE883A-CA2A-48D8-99E6-D1889F8BC797}" type="pres">
      <dgm:prSet presAssocID="{1878ECDA-F7E6-47A0-A221-C8A6C9623447}" presName="spV" presStyleCnt="0"/>
      <dgm:spPr/>
    </dgm:pt>
    <dgm:pt modelId="{97BB4D33-992A-42FC-9CF6-B213E44A59CE}" type="pres">
      <dgm:prSet presAssocID="{EA7EDD29-C5F4-4C93-A6A2-9BB39899A070}" presName="linNode" presStyleCnt="0"/>
      <dgm:spPr/>
    </dgm:pt>
    <dgm:pt modelId="{EEBE1A26-A076-4A22-8611-51C3B9870881}" type="pres">
      <dgm:prSet presAssocID="{EA7EDD29-C5F4-4C93-A6A2-9BB39899A070}" presName="parTx" presStyleLbl="revTx" presStyleIdx="2" presStyleCnt="3">
        <dgm:presLayoutVars>
          <dgm:chMax val="1"/>
          <dgm:bulletEnabled val="1"/>
        </dgm:presLayoutVars>
      </dgm:prSet>
      <dgm:spPr/>
    </dgm:pt>
    <dgm:pt modelId="{13563020-E9BE-49D4-B3BF-2C31284F39C8}" type="pres">
      <dgm:prSet presAssocID="{EA7EDD29-C5F4-4C93-A6A2-9BB39899A070}" presName="bracket" presStyleLbl="parChTrans1D1" presStyleIdx="2" presStyleCnt="3"/>
      <dgm:spPr/>
    </dgm:pt>
    <dgm:pt modelId="{576D84EB-2FF9-4057-A223-411CACADEA23}" type="pres">
      <dgm:prSet presAssocID="{EA7EDD29-C5F4-4C93-A6A2-9BB39899A070}" presName="spH" presStyleCnt="0"/>
      <dgm:spPr/>
    </dgm:pt>
    <dgm:pt modelId="{457A4174-B434-4DCA-9740-F481378DB6CF}" type="pres">
      <dgm:prSet presAssocID="{EA7EDD29-C5F4-4C93-A6A2-9BB39899A070}" presName="desTx" presStyleLbl="node1" presStyleIdx="2" presStyleCnt="3">
        <dgm:presLayoutVars>
          <dgm:bulletEnabled val="1"/>
        </dgm:presLayoutVars>
      </dgm:prSet>
      <dgm:spPr/>
    </dgm:pt>
  </dgm:ptLst>
  <dgm:cxnLst>
    <dgm:cxn modelId="{7467651F-95D1-4BCB-812A-C0F223DAE69E}" type="presOf" srcId="{EA7EDD29-C5F4-4C93-A6A2-9BB39899A070}" destId="{EEBE1A26-A076-4A22-8611-51C3B9870881}" srcOrd="0" destOrd="0" presId="urn:diagrams.loki3.com/BracketList"/>
    <dgm:cxn modelId="{0D1CBA22-58CB-491E-B099-74ABF237CF9B}" type="presOf" srcId="{54E555F7-9689-49C8-80B9-A5555D4AF43D}" destId="{7FF98D12-5B3F-452E-BB07-9CE3E6010EA4}" srcOrd="0" destOrd="0" presId="urn:diagrams.loki3.com/BracketList"/>
    <dgm:cxn modelId="{C0AFAE3B-4994-4CC7-9E21-2023F3FFCC2D}" srcId="{D62D12DD-90BF-4E64-A720-A562609DBD1B}" destId="{53CE1684-15F6-480A-A0C1-90AC84225474}" srcOrd="0" destOrd="0" parTransId="{0720C283-4D6C-4F72-9F9B-E143BF20E787}" sibTransId="{D3B26090-A57B-4411-B653-C4D1BB088BAC}"/>
    <dgm:cxn modelId="{7F6AEE3D-709D-410F-BC40-5776B91BC68A}" srcId="{D62D12DD-90BF-4E64-A720-A562609DBD1B}" destId="{EA7EDD29-C5F4-4C93-A6A2-9BB39899A070}" srcOrd="2" destOrd="0" parTransId="{7AC6E147-BCFC-4011-88FF-9B882B8B6D2D}" sibTransId="{0DC8AFFD-7E64-45A5-ABC6-E7FC24053CE8}"/>
    <dgm:cxn modelId="{46AF5F63-5CE2-4ADF-BE96-057610EA6E55}" srcId="{EA7EDD29-C5F4-4C93-A6A2-9BB39899A070}" destId="{E84438AB-BC76-449A-8FAC-F2B964DE79C2}" srcOrd="0" destOrd="0" parTransId="{314E2EF5-8188-48D9-B63B-C464B5C9A4EB}" sibTransId="{6A151233-A61A-42FF-98DB-CFCFE0B9A954}"/>
    <dgm:cxn modelId="{12D72E4B-F7FF-4D5E-A66F-253555A11146}" srcId="{54E555F7-9689-49C8-80B9-A5555D4AF43D}" destId="{BB261FF4-007A-4F26-8900-68A1F4A1E0FC}" srcOrd="0" destOrd="0" parTransId="{CA83355F-B63A-4306-A7AF-42AC200BE2F4}" sibTransId="{2F513018-822A-45F7-BEA1-D0514D42CBBF}"/>
    <dgm:cxn modelId="{CF53548D-C0AA-4B4C-834E-405F36B272AB}" type="presOf" srcId="{D62D12DD-90BF-4E64-A720-A562609DBD1B}" destId="{73F84432-56D9-436A-B658-2BB733CC3727}" srcOrd="0" destOrd="0" presId="urn:diagrams.loki3.com/BracketList"/>
    <dgm:cxn modelId="{CAE27CA4-C1D3-496D-95A2-F9327B540820}" type="presOf" srcId="{BB261FF4-007A-4F26-8900-68A1F4A1E0FC}" destId="{2BFC2F10-FE93-4AF3-A2BD-BBD0E3D0E1A1}" srcOrd="0" destOrd="0" presId="urn:diagrams.loki3.com/BracketList"/>
    <dgm:cxn modelId="{647A5BB1-F131-48F4-AC64-A40799E7DA8B}" srcId="{53CE1684-15F6-480A-A0C1-90AC84225474}" destId="{370AEE10-9024-4BD3-8E53-9C97B95AB5A1}" srcOrd="0" destOrd="0" parTransId="{704C1480-9612-4F17-9D79-7CA551439FD8}" sibTransId="{1788F662-27CA-4D27-A40E-1F04D304A264}"/>
    <dgm:cxn modelId="{0CCF37C8-91B0-4184-AB48-6862ACA1CA1C}" type="presOf" srcId="{53CE1684-15F6-480A-A0C1-90AC84225474}" destId="{C41A24FA-70FF-456D-9CBC-1CE448966F9C}" srcOrd="0" destOrd="0" presId="urn:diagrams.loki3.com/BracketList"/>
    <dgm:cxn modelId="{82C3CCCE-3E80-40C7-BCA6-E7094B074C8D}" type="presOf" srcId="{370AEE10-9024-4BD3-8E53-9C97B95AB5A1}" destId="{516B43F2-7897-4E06-B7BE-6509B37DB865}" srcOrd="0" destOrd="0" presId="urn:diagrams.loki3.com/BracketList"/>
    <dgm:cxn modelId="{237E0DCF-0801-454C-8C40-254CCCDB5F62}" type="presOf" srcId="{E84438AB-BC76-449A-8FAC-F2B964DE79C2}" destId="{457A4174-B434-4DCA-9740-F481378DB6CF}" srcOrd="0" destOrd="0" presId="urn:diagrams.loki3.com/BracketList"/>
    <dgm:cxn modelId="{34A172E2-7816-4D92-853D-87A7815C1226}" srcId="{D62D12DD-90BF-4E64-A720-A562609DBD1B}" destId="{54E555F7-9689-49C8-80B9-A5555D4AF43D}" srcOrd="1" destOrd="0" parTransId="{32C13211-4F78-45D1-AC00-B97CE66052B3}" sibTransId="{1878ECDA-F7E6-47A0-A221-C8A6C9623447}"/>
    <dgm:cxn modelId="{F087F4A7-278C-4845-82D7-B52BD6505DC0}" type="presParOf" srcId="{73F84432-56D9-436A-B658-2BB733CC3727}" destId="{27C876D5-E72B-4A6D-8F06-B10426E1927F}" srcOrd="0" destOrd="0" presId="urn:diagrams.loki3.com/BracketList"/>
    <dgm:cxn modelId="{47A11370-F412-4C15-BE61-0F8C075BE882}" type="presParOf" srcId="{27C876D5-E72B-4A6D-8F06-B10426E1927F}" destId="{C41A24FA-70FF-456D-9CBC-1CE448966F9C}" srcOrd="0" destOrd="0" presId="urn:diagrams.loki3.com/BracketList"/>
    <dgm:cxn modelId="{24A0EB13-4AED-4CA8-A547-113A5CC5F7A8}" type="presParOf" srcId="{27C876D5-E72B-4A6D-8F06-B10426E1927F}" destId="{899E1D8E-5AFF-403A-91C6-DD8E908F13E2}" srcOrd="1" destOrd="0" presId="urn:diagrams.loki3.com/BracketList"/>
    <dgm:cxn modelId="{ABB9A7A8-63E6-4528-9910-2E4A64033A60}" type="presParOf" srcId="{27C876D5-E72B-4A6D-8F06-B10426E1927F}" destId="{FDE12282-9436-431E-8B81-44F4AA3CEC04}" srcOrd="2" destOrd="0" presId="urn:diagrams.loki3.com/BracketList"/>
    <dgm:cxn modelId="{23CD0D98-4D01-42C0-A964-087C96CAE82A}" type="presParOf" srcId="{27C876D5-E72B-4A6D-8F06-B10426E1927F}" destId="{516B43F2-7897-4E06-B7BE-6509B37DB865}" srcOrd="3" destOrd="0" presId="urn:diagrams.loki3.com/BracketList"/>
    <dgm:cxn modelId="{EE257042-CB28-45EC-84AE-3AD97464977A}" type="presParOf" srcId="{73F84432-56D9-436A-B658-2BB733CC3727}" destId="{FC41AB91-139B-4EB3-807B-5BA9BE07F3E8}" srcOrd="1" destOrd="0" presId="urn:diagrams.loki3.com/BracketList"/>
    <dgm:cxn modelId="{459AAEBC-A0D7-46B3-9681-8F4BF6C803BA}" type="presParOf" srcId="{73F84432-56D9-436A-B658-2BB733CC3727}" destId="{B676FCB2-F4FD-40FF-97C3-EC6403A19F6A}" srcOrd="2" destOrd="0" presId="urn:diagrams.loki3.com/BracketList"/>
    <dgm:cxn modelId="{3178BFBC-844C-4D53-A642-04C926F9D207}" type="presParOf" srcId="{B676FCB2-F4FD-40FF-97C3-EC6403A19F6A}" destId="{7FF98D12-5B3F-452E-BB07-9CE3E6010EA4}" srcOrd="0" destOrd="0" presId="urn:diagrams.loki3.com/BracketList"/>
    <dgm:cxn modelId="{1C23EC31-22AF-46DE-BCE7-D0B7ADAAF25C}" type="presParOf" srcId="{B676FCB2-F4FD-40FF-97C3-EC6403A19F6A}" destId="{A8F6311D-4E33-4E77-B8C4-BB7BB351C54D}" srcOrd="1" destOrd="0" presId="urn:diagrams.loki3.com/BracketList"/>
    <dgm:cxn modelId="{EA5FFAF6-74D2-4E46-BA34-D97E27C4D45C}" type="presParOf" srcId="{B676FCB2-F4FD-40FF-97C3-EC6403A19F6A}" destId="{9902B640-5292-4A0F-9329-6E6023DB9442}" srcOrd="2" destOrd="0" presId="urn:diagrams.loki3.com/BracketList"/>
    <dgm:cxn modelId="{12104976-5F9F-4395-A3A6-8BB94CB95C6F}" type="presParOf" srcId="{B676FCB2-F4FD-40FF-97C3-EC6403A19F6A}" destId="{2BFC2F10-FE93-4AF3-A2BD-BBD0E3D0E1A1}" srcOrd="3" destOrd="0" presId="urn:diagrams.loki3.com/BracketList"/>
    <dgm:cxn modelId="{C0A3A183-3D90-4BDA-98BB-38F80A725C5D}" type="presParOf" srcId="{73F84432-56D9-436A-B658-2BB733CC3727}" destId="{28EE883A-CA2A-48D8-99E6-D1889F8BC797}" srcOrd="3" destOrd="0" presId="urn:diagrams.loki3.com/BracketList"/>
    <dgm:cxn modelId="{DC59EBD4-C684-4E55-A72D-38AC3A50590D}" type="presParOf" srcId="{73F84432-56D9-436A-B658-2BB733CC3727}" destId="{97BB4D33-992A-42FC-9CF6-B213E44A59CE}" srcOrd="4" destOrd="0" presId="urn:diagrams.loki3.com/BracketList"/>
    <dgm:cxn modelId="{149C4AE3-BBCD-4736-8664-8FFBD9CA3F56}" type="presParOf" srcId="{97BB4D33-992A-42FC-9CF6-B213E44A59CE}" destId="{EEBE1A26-A076-4A22-8611-51C3B9870881}" srcOrd="0" destOrd="0" presId="urn:diagrams.loki3.com/BracketList"/>
    <dgm:cxn modelId="{5D8047AA-7610-46F4-82B2-2F6357FF3A95}" type="presParOf" srcId="{97BB4D33-992A-42FC-9CF6-B213E44A59CE}" destId="{13563020-E9BE-49D4-B3BF-2C31284F39C8}" srcOrd="1" destOrd="0" presId="urn:diagrams.loki3.com/BracketList"/>
    <dgm:cxn modelId="{67E44FD0-6981-4499-AA14-F99273611403}" type="presParOf" srcId="{97BB4D33-992A-42FC-9CF6-B213E44A59CE}" destId="{576D84EB-2FF9-4057-A223-411CACADEA23}" srcOrd="2" destOrd="0" presId="urn:diagrams.loki3.com/BracketList"/>
    <dgm:cxn modelId="{ED1B416A-41BA-4290-93A3-7E7B8D3B9FE9}" type="presParOf" srcId="{97BB4D33-992A-42FC-9CF6-B213E44A59CE}" destId="{457A4174-B434-4DCA-9740-F481378DB6CF}" srcOrd="3" destOrd="0" presId="urn:diagrams.loki3.com/Bracket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D62D12DD-90BF-4E64-A720-A562609DBD1B}" type="doc">
      <dgm:prSet loTypeId="urn:diagrams.loki3.com/Bracket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3CE1684-15F6-480A-A0C1-90AC84225474}">
      <dgm:prSet phldrT="[Text]"/>
      <dgm:spPr/>
      <dgm:t>
        <a:bodyPr/>
        <a:lstStyle/>
        <a:p>
          <a:r>
            <a:rPr lang="en-US" dirty="0"/>
            <a:t>A</a:t>
          </a:r>
        </a:p>
      </dgm:t>
    </dgm:pt>
    <dgm:pt modelId="{0720C283-4D6C-4F72-9F9B-E143BF20E787}" type="parTrans" cxnId="{C0AFAE3B-4994-4CC7-9E21-2023F3FFCC2D}">
      <dgm:prSet/>
      <dgm:spPr/>
      <dgm:t>
        <a:bodyPr/>
        <a:lstStyle/>
        <a:p>
          <a:endParaRPr lang="en-US"/>
        </a:p>
      </dgm:t>
    </dgm:pt>
    <dgm:pt modelId="{D3B26090-A57B-4411-B653-C4D1BB088BAC}" type="sibTrans" cxnId="{C0AFAE3B-4994-4CC7-9E21-2023F3FFCC2D}">
      <dgm:prSet/>
      <dgm:spPr/>
      <dgm:t>
        <a:bodyPr/>
        <a:lstStyle/>
        <a:p>
          <a:endParaRPr lang="en-US"/>
        </a:p>
      </dgm:t>
    </dgm:pt>
    <dgm:pt modelId="{370AEE10-9024-4BD3-8E53-9C97B95AB5A1}">
      <dgm:prSet phldrT="[Text]" custT="1"/>
      <dgm:spPr/>
      <dgm:t>
        <a:bodyPr/>
        <a:lstStyle/>
        <a:p>
          <a:r>
            <a:rPr lang="en-US" sz="4000" b="1" i="0" dirty="0"/>
            <a:t>Protecting confidential data</a:t>
          </a:r>
          <a:endParaRPr lang="en-US" sz="4000" dirty="0"/>
        </a:p>
      </dgm:t>
    </dgm:pt>
    <dgm:pt modelId="{704C1480-9612-4F17-9D79-7CA551439FD8}" type="parTrans" cxnId="{647A5BB1-F131-48F4-AC64-A40799E7DA8B}">
      <dgm:prSet/>
      <dgm:spPr/>
      <dgm:t>
        <a:bodyPr/>
        <a:lstStyle/>
        <a:p>
          <a:endParaRPr lang="en-US"/>
        </a:p>
      </dgm:t>
    </dgm:pt>
    <dgm:pt modelId="{1788F662-27CA-4D27-A40E-1F04D304A264}" type="sibTrans" cxnId="{647A5BB1-F131-48F4-AC64-A40799E7DA8B}">
      <dgm:prSet/>
      <dgm:spPr/>
      <dgm:t>
        <a:bodyPr/>
        <a:lstStyle/>
        <a:p>
          <a:endParaRPr lang="en-US"/>
        </a:p>
      </dgm:t>
    </dgm:pt>
    <dgm:pt modelId="{54E555F7-9689-49C8-80B9-A5555D4AF43D}">
      <dgm:prSet phldrT="[Text]"/>
      <dgm:spPr/>
      <dgm:t>
        <a:bodyPr/>
        <a:lstStyle/>
        <a:p>
          <a:r>
            <a:rPr lang="en-US" dirty="0"/>
            <a:t>B</a:t>
          </a:r>
        </a:p>
      </dgm:t>
    </dgm:pt>
    <dgm:pt modelId="{32C13211-4F78-45D1-AC00-B97CE66052B3}" type="parTrans" cxnId="{34A172E2-7816-4D92-853D-87A7815C1226}">
      <dgm:prSet/>
      <dgm:spPr/>
      <dgm:t>
        <a:bodyPr/>
        <a:lstStyle/>
        <a:p>
          <a:endParaRPr lang="en-US"/>
        </a:p>
      </dgm:t>
    </dgm:pt>
    <dgm:pt modelId="{1878ECDA-F7E6-47A0-A221-C8A6C9623447}" type="sibTrans" cxnId="{34A172E2-7816-4D92-853D-87A7815C1226}">
      <dgm:prSet/>
      <dgm:spPr/>
      <dgm:t>
        <a:bodyPr/>
        <a:lstStyle/>
        <a:p>
          <a:endParaRPr lang="en-US"/>
        </a:p>
      </dgm:t>
    </dgm:pt>
    <dgm:pt modelId="{BB261FF4-007A-4F26-8900-68A1F4A1E0FC}">
      <dgm:prSet phldrT="[Text]" custT="1"/>
      <dgm:spPr/>
      <dgm:t>
        <a:bodyPr/>
        <a:lstStyle/>
        <a:p>
          <a:pPr marL="285750" lvl="1" indent="-285750" algn="l" defTabSz="1778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4000" b="1" i="0" kern="1200" dirty="0">
              <a:solidFill>
                <a:srgbClr val="FFFFFF"/>
              </a:solidFill>
              <a:latin typeface="Segoe UI"/>
              <a:ea typeface="+mn-ea"/>
              <a:cs typeface="+mn-cs"/>
            </a:rPr>
            <a:t>Lowering business expenses</a:t>
          </a:r>
        </a:p>
      </dgm:t>
    </dgm:pt>
    <dgm:pt modelId="{CA83355F-B63A-4306-A7AF-42AC200BE2F4}" type="parTrans" cxnId="{12D72E4B-F7FF-4D5E-A66F-253555A11146}">
      <dgm:prSet/>
      <dgm:spPr/>
      <dgm:t>
        <a:bodyPr/>
        <a:lstStyle/>
        <a:p>
          <a:endParaRPr lang="en-US"/>
        </a:p>
      </dgm:t>
    </dgm:pt>
    <dgm:pt modelId="{2F513018-822A-45F7-BEA1-D0514D42CBBF}" type="sibTrans" cxnId="{12D72E4B-F7FF-4D5E-A66F-253555A11146}">
      <dgm:prSet/>
      <dgm:spPr/>
      <dgm:t>
        <a:bodyPr/>
        <a:lstStyle/>
        <a:p>
          <a:endParaRPr lang="en-US"/>
        </a:p>
      </dgm:t>
    </dgm:pt>
    <dgm:pt modelId="{E84438AB-BC76-449A-8FAC-F2B964DE79C2}">
      <dgm:prSet phldrT="[Text]" custT="1"/>
      <dgm:spPr/>
      <dgm:t>
        <a:bodyPr/>
        <a:lstStyle/>
        <a:p>
          <a:pPr marL="285750" lvl="1" indent="-285750" algn="l" defTabSz="1778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4000" b="1" i="0" kern="1200" dirty="0">
              <a:solidFill>
                <a:srgbClr val="FFFFFF"/>
              </a:solidFill>
              <a:latin typeface="Segoe UI"/>
              <a:ea typeface="+mn-ea"/>
              <a:cs typeface="+mn-cs"/>
            </a:rPr>
            <a:t>Achieving security compliance</a:t>
          </a:r>
        </a:p>
      </dgm:t>
    </dgm:pt>
    <dgm:pt modelId="{314E2EF5-8188-48D9-B63B-C464B5C9A4EB}" type="parTrans" cxnId="{46AF5F63-5CE2-4ADF-BE96-057610EA6E55}">
      <dgm:prSet/>
      <dgm:spPr/>
      <dgm:t>
        <a:bodyPr/>
        <a:lstStyle/>
        <a:p>
          <a:endParaRPr lang="en-US"/>
        </a:p>
      </dgm:t>
    </dgm:pt>
    <dgm:pt modelId="{6A151233-A61A-42FF-98DB-CFCFE0B9A954}" type="sibTrans" cxnId="{46AF5F63-5CE2-4ADF-BE96-057610EA6E55}">
      <dgm:prSet/>
      <dgm:spPr/>
      <dgm:t>
        <a:bodyPr/>
        <a:lstStyle/>
        <a:p>
          <a:endParaRPr lang="en-US"/>
        </a:p>
      </dgm:t>
    </dgm:pt>
    <dgm:pt modelId="{EA7EDD29-C5F4-4C93-A6A2-9BB39899A070}">
      <dgm:prSet phldrT="[Text]"/>
      <dgm:spPr/>
      <dgm:t>
        <a:bodyPr/>
        <a:lstStyle/>
        <a:p>
          <a:r>
            <a:rPr lang="en-US" dirty="0"/>
            <a:t>C</a:t>
          </a:r>
        </a:p>
      </dgm:t>
    </dgm:pt>
    <dgm:pt modelId="{7AC6E147-BCFC-4011-88FF-9B882B8B6D2D}" type="parTrans" cxnId="{7F6AEE3D-709D-410F-BC40-5776B91BC68A}">
      <dgm:prSet/>
      <dgm:spPr/>
      <dgm:t>
        <a:bodyPr/>
        <a:lstStyle/>
        <a:p>
          <a:endParaRPr lang="en-US"/>
        </a:p>
      </dgm:t>
    </dgm:pt>
    <dgm:pt modelId="{0DC8AFFD-7E64-45A5-ABC6-E7FC24053CE8}" type="sibTrans" cxnId="{7F6AEE3D-709D-410F-BC40-5776B91BC68A}">
      <dgm:prSet/>
      <dgm:spPr/>
      <dgm:t>
        <a:bodyPr/>
        <a:lstStyle/>
        <a:p>
          <a:endParaRPr lang="en-US"/>
        </a:p>
      </dgm:t>
    </dgm:pt>
    <dgm:pt modelId="{73F84432-56D9-436A-B658-2BB733CC3727}" type="pres">
      <dgm:prSet presAssocID="{D62D12DD-90BF-4E64-A720-A562609DBD1B}" presName="Name0" presStyleCnt="0">
        <dgm:presLayoutVars>
          <dgm:dir/>
          <dgm:animLvl val="lvl"/>
          <dgm:resizeHandles val="exact"/>
        </dgm:presLayoutVars>
      </dgm:prSet>
      <dgm:spPr/>
    </dgm:pt>
    <dgm:pt modelId="{27C876D5-E72B-4A6D-8F06-B10426E1927F}" type="pres">
      <dgm:prSet presAssocID="{53CE1684-15F6-480A-A0C1-90AC84225474}" presName="linNode" presStyleCnt="0"/>
      <dgm:spPr/>
    </dgm:pt>
    <dgm:pt modelId="{C41A24FA-70FF-456D-9CBC-1CE448966F9C}" type="pres">
      <dgm:prSet presAssocID="{53CE1684-15F6-480A-A0C1-90AC84225474}" presName="parTx" presStyleLbl="revTx" presStyleIdx="0" presStyleCnt="3">
        <dgm:presLayoutVars>
          <dgm:chMax val="1"/>
          <dgm:bulletEnabled val="1"/>
        </dgm:presLayoutVars>
      </dgm:prSet>
      <dgm:spPr/>
    </dgm:pt>
    <dgm:pt modelId="{899E1D8E-5AFF-403A-91C6-DD8E908F13E2}" type="pres">
      <dgm:prSet presAssocID="{53CE1684-15F6-480A-A0C1-90AC84225474}" presName="bracket" presStyleLbl="parChTrans1D1" presStyleIdx="0" presStyleCnt="3"/>
      <dgm:spPr/>
    </dgm:pt>
    <dgm:pt modelId="{FDE12282-9436-431E-8B81-44F4AA3CEC04}" type="pres">
      <dgm:prSet presAssocID="{53CE1684-15F6-480A-A0C1-90AC84225474}" presName="spH" presStyleCnt="0"/>
      <dgm:spPr/>
    </dgm:pt>
    <dgm:pt modelId="{516B43F2-7897-4E06-B7BE-6509B37DB865}" type="pres">
      <dgm:prSet presAssocID="{53CE1684-15F6-480A-A0C1-90AC84225474}" presName="desTx" presStyleLbl="node1" presStyleIdx="0" presStyleCnt="3">
        <dgm:presLayoutVars>
          <dgm:bulletEnabled val="1"/>
        </dgm:presLayoutVars>
      </dgm:prSet>
      <dgm:spPr/>
    </dgm:pt>
    <dgm:pt modelId="{FC41AB91-139B-4EB3-807B-5BA9BE07F3E8}" type="pres">
      <dgm:prSet presAssocID="{D3B26090-A57B-4411-B653-C4D1BB088BAC}" presName="spV" presStyleCnt="0"/>
      <dgm:spPr/>
    </dgm:pt>
    <dgm:pt modelId="{B676FCB2-F4FD-40FF-97C3-EC6403A19F6A}" type="pres">
      <dgm:prSet presAssocID="{54E555F7-9689-49C8-80B9-A5555D4AF43D}" presName="linNode" presStyleCnt="0"/>
      <dgm:spPr/>
    </dgm:pt>
    <dgm:pt modelId="{7FF98D12-5B3F-452E-BB07-9CE3E6010EA4}" type="pres">
      <dgm:prSet presAssocID="{54E555F7-9689-49C8-80B9-A5555D4AF43D}" presName="parTx" presStyleLbl="revTx" presStyleIdx="1" presStyleCnt="3">
        <dgm:presLayoutVars>
          <dgm:chMax val="1"/>
          <dgm:bulletEnabled val="1"/>
        </dgm:presLayoutVars>
      </dgm:prSet>
      <dgm:spPr/>
    </dgm:pt>
    <dgm:pt modelId="{A8F6311D-4E33-4E77-B8C4-BB7BB351C54D}" type="pres">
      <dgm:prSet presAssocID="{54E555F7-9689-49C8-80B9-A5555D4AF43D}" presName="bracket" presStyleLbl="parChTrans1D1" presStyleIdx="1" presStyleCnt="3"/>
      <dgm:spPr/>
    </dgm:pt>
    <dgm:pt modelId="{9902B640-5292-4A0F-9329-6E6023DB9442}" type="pres">
      <dgm:prSet presAssocID="{54E555F7-9689-49C8-80B9-A5555D4AF43D}" presName="spH" presStyleCnt="0"/>
      <dgm:spPr/>
    </dgm:pt>
    <dgm:pt modelId="{2BFC2F10-FE93-4AF3-A2BD-BBD0E3D0E1A1}" type="pres">
      <dgm:prSet presAssocID="{54E555F7-9689-49C8-80B9-A5555D4AF43D}" presName="desTx" presStyleLbl="node1" presStyleIdx="1" presStyleCnt="3">
        <dgm:presLayoutVars>
          <dgm:bulletEnabled val="1"/>
        </dgm:presLayoutVars>
      </dgm:prSet>
      <dgm:spPr/>
    </dgm:pt>
    <dgm:pt modelId="{28EE883A-CA2A-48D8-99E6-D1889F8BC797}" type="pres">
      <dgm:prSet presAssocID="{1878ECDA-F7E6-47A0-A221-C8A6C9623447}" presName="spV" presStyleCnt="0"/>
      <dgm:spPr/>
    </dgm:pt>
    <dgm:pt modelId="{97BB4D33-992A-42FC-9CF6-B213E44A59CE}" type="pres">
      <dgm:prSet presAssocID="{EA7EDD29-C5F4-4C93-A6A2-9BB39899A070}" presName="linNode" presStyleCnt="0"/>
      <dgm:spPr/>
    </dgm:pt>
    <dgm:pt modelId="{EEBE1A26-A076-4A22-8611-51C3B9870881}" type="pres">
      <dgm:prSet presAssocID="{EA7EDD29-C5F4-4C93-A6A2-9BB39899A070}" presName="parTx" presStyleLbl="revTx" presStyleIdx="2" presStyleCnt="3">
        <dgm:presLayoutVars>
          <dgm:chMax val="1"/>
          <dgm:bulletEnabled val="1"/>
        </dgm:presLayoutVars>
      </dgm:prSet>
      <dgm:spPr/>
    </dgm:pt>
    <dgm:pt modelId="{13563020-E9BE-49D4-B3BF-2C31284F39C8}" type="pres">
      <dgm:prSet presAssocID="{EA7EDD29-C5F4-4C93-A6A2-9BB39899A070}" presName="bracket" presStyleLbl="parChTrans1D1" presStyleIdx="2" presStyleCnt="3"/>
      <dgm:spPr/>
    </dgm:pt>
    <dgm:pt modelId="{576D84EB-2FF9-4057-A223-411CACADEA23}" type="pres">
      <dgm:prSet presAssocID="{EA7EDD29-C5F4-4C93-A6A2-9BB39899A070}" presName="spH" presStyleCnt="0"/>
      <dgm:spPr/>
    </dgm:pt>
    <dgm:pt modelId="{457A4174-B434-4DCA-9740-F481378DB6CF}" type="pres">
      <dgm:prSet presAssocID="{EA7EDD29-C5F4-4C93-A6A2-9BB39899A070}" presName="desTx" presStyleLbl="node1" presStyleIdx="2" presStyleCnt="3">
        <dgm:presLayoutVars>
          <dgm:bulletEnabled val="1"/>
        </dgm:presLayoutVars>
      </dgm:prSet>
      <dgm:spPr/>
    </dgm:pt>
  </dgm:ptLst>
  <dgm:cxnLst>
    <dgm:cxn modelId="{7467651F-95D1-4BCB-812A-C0F223DAE69E}" type="presOf" srcId="{EA7EDD29-C5F4-4C93-A6A2-9BB39899A070}" destId="{EEBE1A26-A076-4A22-8611-51C3B9870881}" srcOrd="0" destOrd="0" presId="urn:diagrams.loki3.com/BracketList"/>
    <dgm:cxn modelId="{0D1CBA22-58CB-491E-B099-74ABF237CF9B}" type="presOf" srcId="{54E555F7-9689-49C8-80B9-A5555D4AF43D}" destId="{7FF98D12-5B3F-452E-BB07-9CE3E6010EA4}" srcOrd="0" destOrd="0" presId="urn:diagrams.loki3.com/BracketList"/>
    <dgm:cxn modelId="{C0AFAE3B-4994-4CC7-9E21-2023F3FFCC2D}" srcId="{D62D12DD-90BF-4E64-A720-A562609DBD1B}" destId="{53CE1684-15F6-480A-A0C1-90AC84225474}" srcOrd="0" destOrd="0" parTransId="{0720C283-4D6C-4F72-9F9B-E143BF20E787}" sibTransId="{D3B26090-A57B-4411-B653-C4D1BB088BAC}"/>
    <dgm:cxn modelId="{7F6AEE3D-709D-410F-BC40-5776B91BC68A}" srcId="{D62D12DD-90BF-4E64-A720-A562609DBD1B}" destId="{EA7EDD29-C5F4-4C93-A6A2-9BB39899A070}" srcOrd="2" destOrd="0" parTransId="{7AC6E147-BCFC-4011-88FF-9B882B8B6D2D}" sibTransId="{0DC8AFFD-7E64-45A5-ABC6-E7FC24053CE8}"/>
    <dgm:cxn modelId="{46AF5F63-5CE2-4ADF-BE96-057610EA6E55}" srcId="{EA7EDD29-C5F4-4C93-A6A2-9BB39899A070}" destId="{E84438AB-BC76-449A-8FAC-F2B964DE79C2}" srcOrd="0" destOrd="0" parTransId="{314E2EF5-8188-48D9-B63B-C464B5C9A4EB}" sibTransId="{6A151233-A61A-42FF-98DB-CFCFE0B9A954}"/>
    <dgm:cxn modelId="{12D72E4B-F7FF-4D5E-A66F-253555A11146}" srcId="{54E555F7-9689-49C8-80B9-A5555D4AF43D}" destId="{BB261FF4-007A-4F26-8900-68A1F4A1E0FC}" srcOrd="0" destOrd="0" parTransId="{CA83355F-B63A-4306-A7AF-42AC200BE2F4}" sibTransId="{2F513018-822A-45F7-BEA1-D0514D42CBBF}"/>
    <dgm:cxn modelId="{CF53548D-C0AA-4B4C-834E-405F36B272AB}" type="presOf" srcId="{D62D12DD-90BF-4E64-A720-A562609DBD1B}" destId="{73F84432-56D9-436A-B658-2BB733CC3727}" srcOrd="0" destOrd="0" presId="urn:diagrams.loki3.com/BracketList"/>
    <dgm:cxn modelId="{CAE27CA4-C1D3-496D-95A2-F9327B540820}" type="presOf" srcId="{BB261FF4-007A-4F26-8900-68A1F4A1E0FC}" destId="{2BFC2F10-FE93-4AF3-A2BD-BBD0E3D0E1A1}" srcOrd="0" destOrd="0" presId="urn:diagrams.loki3.com/BracketList"/>
    <dgm:cxn modelId="{647A5BB1-F131-48F4-AC64-A40799E7DA8B}" srcId="{53CE1684-15F6-480A-A0C1-90AC84225474}" destId="{370AEE10-9024-4BD3-8E53-9C97B95AB5A1}" srcOrd="0" destOrd="0" parTransId="{704C1480-9612-4F17-9D79-7CA551439FD8}" sibTransId="{1788F662-27CA-4D27-A40E-1F04D304A264}"/>
    <dgm:cxn modelId="{0CCF37C8-91B0-4184-AB48-6862ACA1CA1C}" type="presOf" srcId="{53CE1684-15F6-480A-A0C1-90AC84225474}" destId="{C41A24FA-70FF-456D-9CBC-1CE448966F9C}" srcOrd="0" destOrd="0" presId="urn:diagrams.loki3.com/BracketList"/>
    <dgm:cxn modelId="{82C3CCCE-3E80-40C7-BCA6-E7094B074C8D}" type="presOf" srcId="{370AEE10-9024-4BD3-8E53-9C97B95AB5A1}" destId="{516B43F2-7897-4E06-B7BE-6509B37DB865}" srcOrd="0" destOrd="0" presId="urn:diagrams.loki3.com/BracketList"/>
    <dgm:cxn modelId="{237E0DCF-0801-454C-8C40-254CCCDB5F62}" type="presOf" srcId="{E84438AB-BC76-449A-8FAC-F2B964DE79C2}" destId="{457A4174-B434-4DCA-9740-F481378DB6CF}" srcOrd="0" destOrd="0" presId="urn:diagrams.loki3.com/BracketList"/>
    <dgm:cxn modelId="{34A172E2-7816-4D92-853D-87A7815C1226}" srcId="{D62D12DD-90BF-4E64-A720-A562609DBD1B}" destId="{54E555F7-9689-49C8-80B9-A5555D4AF43D}" srcOrd="1" destOrd="0" parTransId="{32C13211-4F78-45D1-AC00-B97CE66052B3}" sibTransId="{1878ECDA-F7E6-47A0-A221-C8A6C9623447}"/>
    <dgm:cxn modelId="{F087F4A7-278C-4845-82D7-B52BD6505DC0}" type="presParOf" srcId="{73F84432-56D9-436A-B658-2BB733CC3727}" destId="{27C876D5-E72B-4A6D-8F06-B10426E1927F}" srcOrd="0" destOrd="0" presId="urn:diagrams.loki3.com/BracketList"/>
    <dgm:cxn modelId="{47A11370-F412-4C15-BE61-0F8C075BE882}" type="presParOf" srcId="{27C876D5-E72B-4A6D-8F06-B10426E1927F}" destId="{C41A24FA-70FF-456D-9CBC-1CE448966F9C}" srcOrd="0" destOrd="0" presId="urn:diagrams.loki3.com/BracketList"/>
    <dgm:cxn modelId="{24A0EB13-4AED-4CA8-A547-113A5CC5F7A8}" type="presParOf" srcId="{27C876D5-E72B-4A6D-8F06-B10426E1927F}" destId="{899E1D8E-5AFF-403A-91C6-DD8E908F13E2}" srcOrd="1" destOrd="0" presId="urn:diagrams.loki3.com/BracketList"/>
    <dgm:cxn modelId="{ABB9A7A8-63E6-4528-9910-2E4A64033A60}" type="presParOf" srcId="{27C876D5-E72B-4A6D-8F06-B10426E1927F}" destId="{FDE12282-9436-431E-8B81-44F4AA3CEC04}" srcOrd="2" destOrd="0" presId="urn:diagrams.loki3.com/BracketList"/>
    <dgm:cxn modelId="{23CD0D98-4D01-42C0-A964-087C96CAE82A}" type="presParOf" srcId="{27C876D5-E72B-4A6D-8F06-B10426E1927F}" destId="{516B43F2-7897-4E06-B7BE-6509B37DB865}" srcOrd="3" destOrd="0" presId="urn:diagrams.loki3.com/BracketList"/>
    <dgm:cxn modelId="{EE257042-CB28-45EC-84AE-3AD97464977A}" type="presParOf" srcId="{73F84432-56D9-436A-B658-2BB733CC3727}" destId="{FC41AB91-139B-4EB3-807B-5BA9BE07F3E8}" srcOrd="1" destOrd="0" presId="urn:diagrams.loki3.com/BracketList"/>
    <dgm:cxn modelId="{459AAEBC-A0D7-46B3-9681-8F4BF6C803BA}" type="presParOf" srcId="{73F84432-56D9-436A-B658-2BB733CC3727}" destId="{B676FCB2-F4FD-40FF-97C3-EC6403A19F6A}" srcOrd="2" destOrd="0" presId="urn:diagrams.loki3.com/BracketList"/>
    <dgm:cxn modelId="{3178BFBC-844C-4D53-A642-04C926F9D207}" type="presParOf" srcId="{B676FCB2-F4FD-40FF-97C3-EC6403A19F6A}" destId="{7FF98D12-5B3F-452E-BB07-9CE3E6010EA4}" srcOrd="0" destOrd="0" presId="urn:diagrams.loki3.com/BracketList"/>
    <dgm:cxn modelId="{1C23EC31-22AF-46DE-BCE7-D0B7ADAAF25C}" type="presParOf" srcId="{B676FCB2-F4FD-40FF-97C3-EC6403A19F6A}" destId="{A8F6311D-4E33-4E77-B8C4-BB7BB351C54D}" srcOrd="1" destOrd="0" presId="urn:diagrams.loki3.com/BracketList"/>
    <dgm:cxn modelId="{EA5FFAF6-74D2-4E46-BA34-D97E27C4D45C}" type="presParOf" srcId="{B676FCB2-F4FD-40FF-97C3-EC6403A19F6A}" destId="{9902B640-5292-4A0F-9329-6E6023DB9442}" srcOrd="2" destOrd="0" presId="urn:diagrams.loki3.com/BracketList"/>
    <dgm:cxn modelId="{12104976-5F9F-4395-A3A6-8BB94CB95C6F}" type="presParOf" srcId="{B676FCB2-F4FD-40FF-97C3-EC6403A19F6A}" destId="{2BFC2F10-FE93-4AF3-A2BD-BBD0E3D0E1A1}" srcOrd="3" destOrd="0" presId="urn:diagrams.loki3.com/BracketList"/>
    <dgm:cxn modelId="{C0A3A183-3D90-4BDA-98BB-38F80A725C5D}" type="presParOf" srcId="{73F84432-56D9-436A-B658-2BB733CC3727}" destId="{28EE883A-CA2A-48D8-99E6-D1889F8BC797}" srcOrd="3" destOrd="0" presId="urn:diagrams.loki3.com/BracketList"/>
    <dgm:cxn modelId="{DC59EBD4-C684-4E55-A72D-38AC3A50590D}" type="presParOf" srcId="{73F84432-56D9-436A-B658-2BB733CC3727}" destId="{97BB4D33-992A-42FC-9CF6-B213E44A59CE}" srcOrd="4" destOrd="0" presId="urn:diagrams.loki3.com/BracketList"/>
    <dgm:cxn modelId="{149C4AE3-BBCD-4736-8664-8FFBD9CA3F56}" type="presParOf" srcId="{97BB4D33-992A-42FC-9CF6-B213E44A59CE}" destId="{EEBE1A26-A076-4A22-8611-51C3B9870881}" srcOrd="0" destOrd="0" presId="urn:diagrams.loki3.com/BracketList"/>
    <dgm:cxn modelId="{5D8047AA-7610-46F4-82B2-2F6357FF3A95}" type="presParOf" srcId="{97BB4D33-992A-42FC-9CF6-B213E44A59CE}" destId="{13563020-E9BE-49D4-B3BF-2C31284F39C8}" srcOrd="1" destOrd="0" presId="urn:diagrams.loki3.com/BracketList"/>
    <dgm:cxn modelId="{67E44FD0-6981-4499-AA14-F99273611403}" type="presParOf" srcId="{97BB4D33-992A-42FC-9CF6-B213E44A59CE}" destId="{576D84EB-2FF9-4057-A223-411CACADEA23}" srcOrd="2" destOrd="0" presId="urn:diagrams.loki3.com/BracketList"/>
    <dgm:cxn modelId="{ED1B416A-41BA-4290-93A3-7E7B8D3B9FE9}" type="presParOf" srcId="{97BB4D33-992A-42FC-9CF6-B213E44A59CE}" destId="{457A4174-B434-4DCA-9740-F481378DB6CF}" srcOrd="3" destOrd="0" presId="urn:diagrams.loki3.com/Bracket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D62D12DD-90BF-4E64-A720-A562609DBD1B}" type="doc">
      <dgm:prSet loTypeId="urn:diagrams.loki3.com/Bracket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3CE1684-15F6-480A-A0C1-90AC84225474}">
      <dgm:prSet phldrT="[Text]"/>
      <dgm:spPr/>
      <dgm:t>
        <a:bodyPr/>
        <a:lstStyle/>
        <a:p>
          <a:endParaRPr lang="en-US" dirty="0"/>
        </a:p>
      </dgm:t>
    </dgm:pt>
    <dgm:pt modelId="{0720C283-4D6C-4F72-9F9B-E143BF20E787}" type="parTrans" cxnId="{C0AFAE3B-4994-4CC7-9E21-2023F3FFCC2D}">
      <dgm:prSet/>
      <dgm:spPr/>
      <dgm:t>
        <a:bodyPr/>
        <a:lstStyle/>
        <a:p>
          <a:endParaRPr lang="en-US"/>
        </a:p>
      </dgm:t>
    </dgm:pt>
    <dgm:pt modelId="{D3B26090-A57B-4411-B653-C4D1BB088BAC}" type="sibTrans" cxnId="{C0AFAE3B-4994-4CC7-9E21-2023F3FFCC2D}">
      <dgm:prSet/>
      <dgm:spPr/>
      <dgm:t>
        <a:bodyPr/>
        <a:lstStyle/>
        <a:p>
          <a:endParaRPr lang="en-US"/>
        </a:p>
      </dgm:t>
    </dgm:pt>
    <dgm:pt modelId="{370AEE10-9024-4BD3-8E53-9C97B95AB5A1}">
      <dgm:prSet phldrT="[Text]" custT="1"/>
      <dgm:spPr/>
      <dgm:t>
        <a:bodyPr/>
        <a:lstStyle/>
        <a:p>
          <a:r>
            <a:rPr lang="en-US" sz="4000" b="1" i="0" dirty="0"/>
            <a:t>Map your cloud environment</a:t>
          </a:r>
          <a:endParaRPr lang="en-US" sz="4000" dirty="0"/>
        </a:p>
      </dgm:t>
    </dgm:pt>
    <dgm:pt modelId="{704C1480-9612-4F17-9D79-7CA551439FD8}" type="parTrans" cxnId="{647A5BB1-F131-48F4-AC64-A40799E7DA8B}">
      <dgm:prSet/>
      <dgm:spPr/>
      <dgm:t>
        <a:bodyPr/>
        <a:lstStyle/>
        <a:p>
          <a:endParaRPr lang="en-US"/>
        </a:p>
      </dgm:t>
    </dgm:pt>
    <dgm:pt modelId="{1788F662-27CA-4D27-A40E-1F04D304A264}" type="sibTrans" cxnId="{647A5BB1-F131-48F4-AC64-A40799E7DA8B}">
      <dgm:prSet/>
      <dgm:spPr/>
      <dgm:t>
        <a:bodyPr/>
        <a:lstStyle/>
        <a:p>
          <a:endParaRPr lang="en-US"/>
        </a:p>
      </dgm:t>
    </dgm:pt>
    <dgm:pt modelId="{54E555F7-9689-49C8-80B9-A5555D4AF43D}">
      <dgm:prSet phldrT="[Text]"/>
      <dgm:spPr/>
      <dgm:t>
        <a:bodyPr/>
        <a:lstStyle/>
        <a:p>
          <a:endParaRPr lang="en-US" dirty="0"/>
        </a:p>
      </dgm:t>
    </dgm:pt>
    <dgm:pt modelId="{32C13211-4F78-45D1-AC00-B97CE66052B3}" type="parTrans" cxnId="{34A172E2-7816-4D92-853D-87A7815C1226}">
      <dgm:prSet/>
      <dgm:spPr/>
      <dgm:t>
        <a:bodyPr/>
        <a:lstStyle/>
        <a:p>
          <a:endParaRPr lang="en-US"/>
        </a:p>
      </dgm:t>
    </dgm:pt>
    <dgm:pt modelId="{1878ECDA-F7E6-47A0-A221-C8A6C9623447}" type="sibTrans" cxnId="{34A172E2-7816-4D92-853D-87A7815C1226}">
      <dgm:prSet/>
      <dgm:spPr/>
      <dgm:t>
        <a:bodyPr/>
        <a:lstStyle/>
        <a:p>
          <a:endParaRPr lang="en-US"/>
        </a:p>
      </dgm:t>
    </dgm:pt>
    <dgm:pt modelId="{BB261FF4-007A-4F26-8900-68A1F4A1E0FC}">
      <dgm:prSet phldrT="[Text]" custT="1"/>
      <dgm:spPr/>
      <dgm:t>
        <a:bodyPr/>
        <a:lstStyle/>
        <a:p>
          <a:pPr marL="285750" lvl="1" indent="-285750" algn="l" defTabSz="1778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4000" b="1" i="0" kern="1200"/>
            <a:t>Understand the cloud shared responsibility model</a:t>
          </a:r>
          <a:endParaRPr lang="en-US" sz="4000" b="1" i="0" kern="1200" dirty="0">
            <a:solidFill>
              <a:srgbClr val="FFFFFF"/>
            </a:solidFill>
            <a:latin typeface="Segoe UI"/>
            <a:ea typeface="+mn-ea"/>
            <a:cs typeface="+mn-cs"/>
          </a:endParaRPr>
        </a:p>
      </dgm:t>
    </dgm:pt>
    <dgm:pt modelId="{CA83355F-B63A-4306-A7AF-42AC200BE2F4}" type="parTrans" cxnId="{12D72E4B-F7FF-4D5E-A66F-253555A11146}">
      <dgm:prSet/>
      <dgm:spPr/>
      <dgm:t>
        <a:bodyPr/>
        <a:lstStyle/>
        <a:p>
          <a:endParaRPr lang="en-US"/>
        </a:p>
      </dgm:t>
    </dgm:pt>
    <dgm:pt modelId="{2F513018-822A-45F7-BEA1-D0514D42CBBF}" type="sibTrans" cxnId="{12D72E4B-F7FF-4D5E-A66F-253555A11146}">
      <dgm:prSet/>
      <dgm:spPr/>
      <dgm:t>
        <a:bodyPr/>
        <a:lstStyle/>
        <a:p>
          <a:endParaRPr lang="en-US"/>
        </a:p>
      </dgm:t>
    </dgm:pt>
    <dgm:pt modelId="{E84438AB-BC76-449A-8FAC-F2B964DE79C2}">
      <dgm:prSet phldrT="[Text]" custT="1"/>
      <dgm:spPr/>
      <dgm:t>
        <a:bodyPr/>
        <a:lstStyle/>
        <a:p>
          <a:pPr marL="285750" lvl="1" indent="-285750" algn="l" defTabSz="1778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4000" b="1" i="0" kern="1200" dirty="0"/>
            <a:t>Define the requirements and roadmap</a:t>
          </a:r>
          <a:endParaRPr lang="en-US" sz="4000" b="1" i="0" kern="1200" dirty="0">
            <a:solidFill>
              <a:srgbClr val="FFFFFF"/>
            </a:solidFill>
            <a:latin typeface="Segoe UI"/>
            <a:ea typeface="+mn-ea"/>
            <a:cs typeface="+mn-cs"/>
          </a:endParaRPr>
        </a:p>
      </dgm:t>
    </dgm:pt>
    <dgm:pt modelId="{314E2EF5-8188-48D9-B63B-C464B5C9A4EB}" type="parTrans" cxnId="{46AF5F63-5CE2-4ADF-BE96-057610EA6E55}">
      <dgm:prSet/>
      <dgm:spPr/>
      <dgm:t>
        <a:bodyPr/>
        <a:lstStyle/>
        <a:p>
          <a:endParaRPr lang="en-US"/>
        </a:p>
      </dgm:t>
    </dgm:pt>
    <dgm:pt modelId="{6A151233-A61A-42FF-98DB-CFCFE0B9A954}" type="sibTrans" cxnId="{46AF5F63-5CE2-4ADF-BE96-057610EA6E55}">
      <dgm:prSet/>
      <dgm:spPr/>
      <dgm:t>
        <a:bodyPr/>
        <a:lstStyle/>
        <a:p>
          <a:endParaRPr lang="en-US"/>
        </a:p>
      </dgm:t>
    </dgm:pt>
    <dgm:pt modelId="{EA7EDD29-C5F4-4C93-A6A2-9BB39899A070}">
      <dgm:prSet phldrT="[Text]"/>
      <dgm:spPr/>
      <dgm:t>
        <a:bodyPr/>
        <a:lstStyle/>
        <a:p>
          <a:endParaRPr lang="en-US" dirty="0"/>
        </a:p>
      </dgm:t>
    </dgm:pt>
    <dgm:pt modelId="{7AC6E147-BCFC-4011-88FF-9B882B8B6D2D}" type="parTrans" cxnId="{7F6AEE3D-709D-410F-BC40-5776B91BC68A}">
      <dgm:prSet/>
      <dgm:spPr/>
      <dgm:t>
        <a:bodyPr/>
        <a:lstStyle/>
        <a:p>
          <a:endParaRPr lang="en-US"/>
        </a:p>
      </dgm:t>
    </dgm:pt>
    <dgm:pt modelId="{0DC8AFFD-7E64-45A5-ABC6-E7FC24053CE8}" type="sibTrans" cxnId="{7F6AEE3D-709D-410F-BC40-5776B91BC68A}">
      <dgm:prSet/>
      <dgm:spPr/>
      <dgm:t>
        <a:bodyPr/>
        <a:lstStyle/>
        <a:p>
          <a:endParaRPr lang="en-US"/>
        </a:p>
      </dgm:t>
    </dgm:pt>
    <dgm:pt modelId="{1557352E-F730-4EF6-A2E1-2FF760FD79CE}">
      <dgm:prSet phldrT="[Text]" custT="1"/>
      <dgm:spPr/>
      <dgm:t>
        <a:bodyPr/>
        <a:lstStyle/>
        <a:p>
          <a:pPr marL="285750" lvl="1" indent="-285750" algn="l" defTabSz="1778000">
            <a:lnSpc>
              <a:spcPct val="90000"/>
            </a:lnSpc>
            <a:spcBef>
              <a:spcPct val="0"/>
            </a:spcBef>
            <a:spcAft>
              <a:spcPct val="15000"/>
            </a:spcAft>
          </a:pPr>
          <a:r>
            <a:rPr lang="en-US" sz="4000" b="1" i="0" kern="1200" dirty="0"/>
            <a:t>Establish plans for a worst-case scenario</a:t>
          </a:r>
          <a:endParaRPr lang="en-US" sz="4000" b="1" i="0" kern="1200" dirty="0">
            <a:solidFill>
              <a:srgbClr val="FFFFFF"/>
            </a:solidFill>
            <a:latin typeface="Segoe UI"/>
            <a:ea typeface="+mn-ea"/>
            <a:cs typeface="+mn-cs"/>
          </a:endParaRPr>
        </a:p>
      </dgm:t>
    </dgm:pt>
    <dgm:pt modelId="{E06E85CB-DE38-43E5-8A8C-4F9C6445DB3E}" type="parTrans" cxnId="{8D3CD7C8-E82F-4F9E-9036-ECCCA11A3C30}">
      <dgm:prSet/>
      <dgm:spPr/>
      <dgm:t>
        <a:bodyPr/>
        <a:lstStyle/>
        <a:p>
          <a:endParaRPr lang="en-US"/>
        </a:p>
      </dgm:t>
    </dgm:pt>
    <dgm:pt modelId="{8FA2F334-CCC4-41A8-9FEF-70DA7BFCC2A0}" type="sibTrans" cxnId="{8D3CD7C8-E82F-4F9E-9036-ECCCA11A3C30}">
      <dgm:prSet/>
      <dgm:spPr/>
      <dgm:t>
        <a:bodyPr/>
        <a:lstStyle/>
        <a:p>
          <a:endParaRPr lang="en-US"/>
        </a:p>
      </dgm:t>
    </dgm:pt>
    <dgm:pt modelId="{DC4FACA2-4298-4504-A614-3E33E05BC651}">
      <dgm:prSet phldrT="[Text]" custT="1"/>
      <dgm:spPr/>
      <dgm:t>
        <a:bodyPr/>
        <a:lstStyle/>
        <a:p>
          <a:pPr marL="285750" lvl="1" indent="-285750" algn="l" defTabSz="1778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4000" b="1" i="0" kern="1200" dirty="0">
              <a:solidFill>
                <a:srgbClr val="FFFFFF"/>
              </a:solidFill>
              <a:latin typeface="Segoe UI"/>
              <a:ea typeface="+mn-ea"/>
              <a:cs typeface="+mn-cs"/>
            </a:rPr>
            <a:t> </a:t>
          </a:r>
        </a:p>
      </dgm:t>
    </dgm:pt>
    <dgm:pt modelId="{85C94FDC-68E9-4431-B6A6-B2038AACBADC}" type="parTrans" cxnId="{23A455CC-2520-4644-B507-57AEC77B61CD}">
      <dgm:prSet/>
      <dgm:spPr/>
      <dgm:t>
        <a:bodyPr/>
        <a:lstStyle/>
        <a:p>
          <a:endParaRPr lang="en-US"/>
        </a:p>
      </dgm:t>
    </dgm:pt>
    <dgm:pt modelId="{3BD632C0-0731-4D80-92CB-509DC22C536F}" type="sibTrans" cxnId="{23A455CC-2520-4644-B507-57AEC77B61CD}">
      <dgm:prSet/>
      <dgm:spPr/>
      <dgm:t>
        <a:bodyPr/>
        <a:lstStyle/>
        <a:p>
          <a:endParaRPr lang="en-US"/>
        </a:p>
      </dgm:t>
    </dgm:pt>
    <dgm:pt modelId="{73F84432-56D9-436A-B658-2BB733CC3727}" type="pres">
      <dgm:prSet presAssocID="{D62D12DD-90BF-4E64-A720-A562609DBD1B}" presName="Name0" presStyleCnt="0">
        <dgm:presLayoutVars>
          <dgm:dir/>
          <dgm:animLvl val="lvl"/>
          <dgm:resizeHandles val="exact"/>
        </dgm:presLayoutVars>
      </dgm:prSet>
      <dgm:spPr/>
    </dgm:pt>
    <dgm:pt modelId="{27C876D5-E72B-4A6D-8F06-B10426E1927F}" type="pres">
      <dgm:prSet presAssocID="{53CE1684-15F6-480A-A0C1-90AC84225474}" presName="linNode" presStyleCnt="0"/>
      <dgm:spPr/>
    </dgm:pt>
    <dgm:pt modelId="{C41A24FA-70FF-456D-9CBC-1CE448966F9C}" type="pres">
      <dgm:prSet presAssocID="{53CE1684-15F6-480A-A0C1-90AC84225474}" presName="parTx" presStyleLbl="revTx" presStyleIdx="0" presStyleCnt="4">
        <dgm:presLayoutVars>
          <dgm:chMax val="1"/>
          <dgm:bulletEnabled val="1"/>
        </dgm:presLayoutVars>
      </dgm:prSet>
      <dgm:spPr/>
    </dgm:pt>
    <dgm:pt modelId="{899E1D8E-5AFF-403A-91C6-DD8E908F13E2}" type="pres">
      <dgm:prSet presAssocID="{53CE1684-15F6-480A-A0C1-90AC84225474}" presName="bracket" presStyleLbl="parChTrans1D1" presStyleIdx="0" presStyleCnt="4"/>
      <dgm:spPr/>
    </dgm:pt>
    <dgm:pt modelId="{FDE12282-9436-431E-8B81-44F4AA3CEC04}" type="pres">
      <dgm:prSet presAssocID="{53CE1684-15F6-480A-A0C1-90AC84225474}" presName="spH" presStyleCnt="0"/>
      <dgm:spPr/>
    </dgm:pt>
    <dgm:pt modelId="{516B43F2-7897-4E06-B7BE-6509B37DB865}" type="pres">
      <dgm:prSet presAssocID="{53CE1684-15F6-480A-A0C1-90AC84225474}" presName="desTx" presStyleLbl="node1" presStyleIdx="0" presStyleCnt="4">
        <dgm:presLayoutVars>
          <dgm:bulletEnabled val="1"/>
        </dgm:presLayoutVars>
      </dgm:prSet>
      <dgm:spPr/>
    </dgm:pt>
    <dgm:pt modelId="{FC41AB91-139B-4EB3-807B-5BA9BE07F3E8}" type="pres">
      <dgm:prSet presAssocID="{D3B26090-A57B-4411-B653-C4D1BB088BAC}" presName="spV" presStyleCnt="0"/>
      <dgm:spPr/>
    </dgm:pt>
    <dgm:pt modelId="{B676FCB2-F4FD-40FF-97C3-EC6403A19F6A}" type="pres">
      <dgm:prSet presAssocID="{54E555F7-9689-49C8-80B9-A5555D4AF43D}" presName="linNode" presStyleCnt="0"/>
      <dgm:spPr/>
    </dgm:pt>
    <dgm:pt modelId="{7FF98D12-5B3F-452E-BB07-9CE3E6010EA4}" type="pres">
      <dgm:prSet presAssocID="{54E555F7-9689-49C8-80B9-A5555D4AF43D}" presName="parTx" presStyleLbl="revTx" presStyleIdx="1" presStyleCnt="4">
        <dgm:presLayoutVars>
          <dgm:chMax val="1"/>
          <dgm:bulletEnabled val="1"/>
        </dgm:presLayoutVars>
      </dgm:prSet>
      <dgm:spPr/>
    </dgm:pt>
    <dgm:pt modelId="{A8F6311D-4E33-4E77-B8C4-BB7BB351C54D}" type="pres">
      <dgm:prSet presAssocID="{54E555F7-9689-49C8-80B9-A5555D4AF43D}" presName="bracket" presStyleLbl="parChTrans1D1" presStyleIdx="1" presStyleCnt="4"/>
      <dgm:spPr/>
    </dgm:pt>
    <dgm:pt modelId="{9902B640-5292-4A0F-9329-6E6023DB9442}" type="pres">
      <dgm:prSet presAssocID="{54E555F7-9689-49C8-80B9-A5555D4AF43D}" presName="spH" presStyleCnt="0"/>
      <dgm:spPr/>
    </dgm:pt>
    <dgm:pt modelId="{2BFC2F10-FE93-4AF3-A2BD-BBD0E3D0E1A1}" type="pres">
      <dgm:prSet presAssocID="{54E555F7-9689-49C8-80B9-A5555D4AF43D}" presName="desTx" presStyleLbl="node1" presStyleIdx="1" presStyleCnt="4">
        <dgm:presLayoutVars>
          <dgm:bulletEnabled val="1"/>
        </dgm:presLayoutVars>
      </dgm:prSet>
      <dgm:spPr/>
    </dgm:pt>
    <dgm:pt modelId="{28EE883A-CA2A-48D8-99E6-D1889F8BC797}" type="pres">
      <dgm:prSet presAssocID="{1878ECDA-F7E6-47A0-A221-C8A6C9623447}" presName="spV" presStyleCnt="0"/>
      <dgm:spPr/>
    </dgm:pt>
    <dgm:pt modelId="{97BB4D33-992A-42FC-9CF6-B213E44A59CE}" type="pres">
      <dgm:prSet presAssocID="{EA7EDD29-C5F4-4C93-A6A2-9BB39899A070}" presName="linNode" presStyleCnt="0"/>
      <dgm:spPr/>
    </dgm:pt>
    <dgm:pt modelId="{EEBE1A26-A076-4A22-8611-51C3B9870881}" type="pres">
      <dgm:prSet presAssocID="{EA7EDD29-C5F4-4C93-A6A2-9BB39899A070}" presName="parTx" presStyleLbl="revTx" presStyleIdx="2" presStyleCnt="4">
        <dgm:presLayoutVars>
          <dgm:chMax val="1"/>
          <dgm:bulletEnabled val="1"/>
        </dgm:presLayoutVars>
      </dgm:prSet>
      <dgm:spPr/>
    </dgm:pt>
    <dgm:pt modelId="{13563020-E9BE-49D4-B3BF-2C31284F39C8}" type="pres">
      <dgm:prSet presAssocID="{EA7EDD29-C5F4-4C93-A6A2-9BB39899A070}" presName="bracket" presStyleLbl="parChTrans1D1" presStyleIdx="2" presStyleCnt="4"/>
      <dgm:spPr/>
    </dgm:pt>
    <dgm:pt modelId="{576D84EB-2FF9-4057-A223-411CACADEA23}" type="pres">
      <dgm:prSet presAssocID="{EA7EDD29-C5F4-4C93-A6A2-9BB39899A070}" presName="spH" presStyleCnt="0"/>
      <dgm:spPr/>
    </dgm:pt>
    <dgm:pt modelId="{457A4174-B434-4DCA-9740-F481378DB6CF}" type="pres">
      <dgm:prSet presAssocID="{EA7EDD29-C5F4-4C93-A6A2-9BB39899A070}" presName="desTx" presStyleLbl="node1" presStyleIdx="2" presStyleCnt="4">
        <dgm:presLayoutVars>
          <dgm:bulletEnabled val="1"/>
        </dgm:presLayoutVars>
      </dgm:prSet>
      <dgm:spPr/>
    </dgm:pt>
    <dgm:pt modelId="{A0E1E060-5DAF-45CA-857A-EFC4B1A1F034}" type="pres">
      <dgm:prSet presAssocID="{0DC8AFFD-7E64-45A5-ABC6-E7FC24053CE8}" presName="spV" presStyleCnt="0"/>
      <dgm:spPr/>
    </dgm:pt>
    <dgm:pt modelId="{619CE17A-BEBE-43BB-86E1-1804BDE6DA08}" type="pres">
      <dgm:prSet presAssocID="{DC4FACA2-4298-4504-A614-3E33E05BC651}" presName="linNode" presStyleCnt="0"/>
      <dgm:spPr/>
    </dgm:pt>
    <dgm:pt modelId="{A7520964-44E5-479B-BEBC-D9D40DB7D157}" type="pres">
      <dgm:prSet presAssocID="{DC4FACA2-4298-4504-A614-3E33E05BC651}" presName="parTx" presStyleLbl="revTx" presStyleIdx="3" presStyleCnt="4">
        <dgm:presLayoutVars>
          <dgm:chMax val="1"/>
          <dgm:bulletEnabled val="1"/>
        </dgm:presLayoutVars>
      </dgm:prSet>
      <dgm:spPr/>
    </dgm:pt>
    <dgm:pt modelId="{9DDAFBCC-E498-4B72-B156-BA05BA692B27}" type="pres">
      <dgm:prSet presAssocID="{DC4FACA2-4298-4504-A614-3E33E05BC651}" presName="bracket" presStyleLbl="parChTrans1D1" presStyleIdx="3" presStyleCnt="4"/>
      <dgm:spPr/>
    </dgm:pt>
    <dgm:pt modelId="{4DC58A97-4391-40B4-8E9C-9604058DFDBF}" type="pres">
      <dgm:prSet presAssocID="{DC4FACA2-4298-4504-A614-3E33E05BC651}" presName="spH" presStyleCnt="0"/>
      <dgm:spPr/>
    </dgm:pt>
    <dgm:pt modelId="{68BDC590-AFA7-407A-8357-F2A4FB9918C6}" type="pres">
      <dgm:prSet presAssocID="{DC4FACA2-4298-4504-A614-3E33E05BC651}" presName="desTx" presStyleLbl="node1" presStyleIdx="3" presStyleCnt="4">
        <dgm:presLayoutVars>
          <dgm:bulletEnabled val="1"/>
        </dgm:presLayoutVars>
      </dgm:prSet>
      <dgm:spPr/>
    </dgm:pt>
  </dgm:ptLst>
  <dgm:cxnLst>
    <dgm:cxn modelId="{B5AFD401-7085-425A-9ED8-A4EE39016677}" type="presOf" srcId="{DC4FACA2-4298-4504-A614-3E33E05BC651}" destId="{A7520964-44E5-479B-BEBC-D9D40DB7D157}" srcOrd="0" destOrd="0" presId="urn:diagrams.loki3.com/BracketList"/>
    <dgm:cxn modelId="{7467651F-95D1-4BCB-812A-C0F223DAE69E}" type="presOf" srcId="{EA7EDD29-C5F4-4C93-A6A2-9BB39899A070}" destId="{EEBE1A26-A076-4A22-8611-51C3B9870881}" srcOrd="0" destOrd="0" presId="urn:diagrams.loki3.com/BracketList"/>
    <dgm:cxn modelId="{0D1CBA22-58CB-491E-B099-74ABF237CF9B}" type="presOf" srcId="{54E555F7-9689-49C8-80B9-A5555D4AF43D}" destId="{7FF98D12-5B3F-452E-BB07-9CE3E6010EA4}" srcOrd="0" destOrd="0" presId="urn:diagrams.loki3.com/BracketList"/>
    <dgm:cxn modelId="{C0AFAE3B-4994-4CC7-9E21-2023F3FFCC2D}" srcId="{D62D12DD-90BF-4E64-A720-A562609DBD1B}" destId="{53CE1684-15F6-480A-A0C1-90AC84225474}" srcOrd="0" destOrd="0" parTransId="{0720C283-4D6C-4F72-9F9B-E143BF20E787}" sibTransId="{D3B26090-A57B-4411-B653-C4D1BB088BAC}"/>
    <dgm:cxn modelId="{7F6AEE3D-709D-410F-BC40-5776B91BC68A}" srcId="{D62D12DD-90BF-4E64-A720-A562609DBD1B}" destId="{EA7EDD29-C5F4-4C93-A6A2-9BB39899A070}" srcOrd="2" destOrd="0" parTransId="{7AC6E147-BCFC-4011-88FF-9B882B8B6D2D}" sibTransId="{0DC8AFFD-7E64-45A5-ABC6-E7FC24053CE8}"/>
    <dgm:cxn modelId="{46AF5F63-5CE2-4ADF-BE96-057610EA6E55}" srcId="{EA7EDD29-C5F4-4C93-A6A2-9BB39899A070}" destId="{E84438AB-BC76-449A-8FAC-F2B964DE79C2}" srcOrd="0" destOrd="0" parTransId="{314E2EF5-8188-48D9-B63B-C464B5C9A4EB}" sibTransId="{6A151233-A61A-42FF-98DB-CFCFE0B9A954}"/>
    <dgm:cxn modelId="{12D72E4B-F7FF-4D5E-A66F-253555A11146}" srcId="{54E555F7-9689-49C8-80B9-A5555D4AF43D}" destId="{BB261FF4-007A-4F26-8900-68A1F4A1E0FC}" srcOrd="0" destOrd="0" parTransId="{CA83355F-B63A-4306-A7AF-42AC200BE2F4}" sibTransId="{2F513018-822A-45F7-BEA1-D0514D42CBBF}"/>
    <dgm:cxn modelId="{CF53548D-C0AA-4B4C-834E-405F36B272AB}" type="presOf" srcId="{D62D12DD-90BF-4E64-A720-A562609DBD1B}" destId="{73F84432-56D9-436A-B658-2BB733CC3727}" srcOrd="0" destOrd="0" presId="urn:diagrams.loki3.com/BracketList"/>
    <dgm:cxn modelId="{45A864A4-31A3-46EA-8D90-C66FC82B0303}" type="presOf" srcId="{1557352E-F730-4EF6-A2E1-2FF760FD79CE}" destId="{68BDC590-AFA7-407A-8357-F2A4FB9918C6}" srcOrd="0" destOrd="0" presId="urn:diagrams.loki3.com/BracketList"/>
    <dgm:cxn modelId="{CAE27CA4-C1D3-496D-95A2-F9327B540820}" type="presOf" srcId="{BB261FF4-007A-4F26-8900-68A1F4A1E0FC}" destId="{2BFC2F10-FE93-4AF3-A2BD-BBD0E3D0E1A1}" srcOrd="0" destOrd="0" presId="urn:diagrams.loki3.com/BracketList"/>
    <dgm:cxn modelId="{647A5BB1-F131-48F4-AC64-A40799E7DA8B}" srcId="{53CE1684-15F6-480A-A0C1-90AC84225474}" destId="{370AEE10-9024-4BD3-8E53-9C97B95AB5A1}" srcOrd="0" destOrd="0" parTransId="{704C1480-9612-4F17-9D79-7CA551439FD8}" sibTransId="{1788F662-27CA-4D27-A40E-1F04D304A264}"/>
    <dgm:cxn modelId="{0CCF37C8-91B0-4184-AB48-6862ACA1CA1C}" type="presOf" srcId="{53CE1684-15F6-480A-A0C1-90AC84225474}" destId="{C41A24FA-70FF-456D-9CBC-1CE448966F9C}" srcOrd="0" destOrd="0" presId="urn:diagrams.loki3.com/BracketList"/>
    <dgm:cxn modelId="{8D3CD7C8-E82F-4F9E-9036-ECCCA11A3C30}" srcId="{DC4FACA2-4298-4504-A614-3E33E05BC651}" destId="{1557352E-F730-4EF6-A2E1-2FF760FD79CE}" srcOrd="0" destOrd="0" parTransId="{E06E85CB-DE38-43E5-8A8C-4F9C6445DB3E}" sibTransId="{8FA2F334-CCC4-41A8-9FEF-70DA7BFCC2A0}"/>
    <dgm:cxn modelId="{23A455CC-2520-4644-B507-57AEC77B61CD}" srcId="{D62D12DD-90BF-4E64-A720-A562609DBD1B}" destId="{DC4FACA2-4298-4504-A614-3E33E05BC651}" srcOrd="3" destOrd="0" parTransId="{85C94FDC-68E9-4431-B6A6-B2038AACBADC}" sibTransId="{3BD632C0-0731-4D80-92CB-509DC22C536F}"/>
    <dgm:cxn modelId="{82C3CCCE-3E80-40C7-BCA6-E7094B074C8D}" type="presOf" srcId="{370AEE10-9024-4BD3-8E53-9C97B95AB5A1}" destId="{516B43F2-7897-4E06-B7BE-6509B37DB865}" srcOrd="0" destOrd="0" presId="urn:diagrams.loki3.com/BracketList"/>
    <dgm:cxn modelId="{237E0DCF-0801-454C-8C40-254CCCDB5F62}" type="presOf" srcId="{E84438AB-BC76-449A-8FAC-F2B964DE79C2}" destId="{457A4174-B434-4DCA-9740-F481378DB6CF}" srcOrd="0" destOrd="0" presId="urn:diagrams.loki3.com/BracketList"/>
    <dgm:cxn modelId="{34A172E2-7816-4D92-853D-87A7815C1226}" srcId="{D62D12DD-90BF-4E64-A720-A562609DBD1B}" destId="{54E555F7-9689-49C8-80B9-A5555D4AF43D}" srcOrd="1" destOrd="0" parTransId="{32C13211-4F78-45D1-AC00-B97CE66052B3}" sibTransId="{1878ECDA-F7E6-47A0-A221-C8A6C9623447}"/>
    <dgm:cxn modelId="{F087F4A7-278C-4845-82D7-B52BD6505DC0}" type="presParOf" srcId="{73F84432-56D9-436A-B658-2BB733CC3727}" destId="{27C876D5-E72B-4A6D-8F06-B10426E1927F}" srcOrd="0" destOrd="0" presId="urn:diagrams.loki3.com/BracketList"/>
    <dgm:cxn modelId="{47A11370-F412-4C15-BE61-0F8C075BE882}" type="presParOf" srcId="{27C876D5-E72B-4A6D-8F06-B10426E1927F}" destId="{C41A24FA-70FF-456D-9CBC-1CE448966F9C}" srcOrd="0" destOrd="0" presId="urn:diagrams.loki3.com/BracketList"/>
    <dgm:cxn modelId="{24A0EB13-4AED-4CA8-A547-113A5CC5F7A8}" type="presParOf" srcId="{27C876D5-E72B-4A6D-8F06-B10426E1927F}" destId="{899E1D8E-5AFF-403A-91C6-DD8E908F13E2}" srcOrd="1" destOrd="0" presId="urn:diagrams.loki3.com/BracketList"/>
    <dgm:cxn modelId="{ABB9A7A8-63E6-4528-9910-2E4A64033A60}" type="presParOf" srcId="{27C876D5-E72B-4A6D-8F06-B10426E1927F}" destId="{FDE12282-9436-431E-8B81-44F4AA3CEC04}" srcOrd="2" destOrd="0" presId="urn:diagrams.loki3.com/BracketList"/>
    <dgm:cxn modelId="{23CD0D98-4D01-42C0-A964-087C96CAE82A}" type="presParOf" srcId="{27C876D5-E72B-4A6D-8F06-B10426E1927F}" destId="{516B43F2-7897-4E06-B7BE-6509B37DB865}" srcOrd="3" destOrd="0" presId="urn:diagrams.loki3.com/BracketList"/>
    <dgm:cxn modelId="{EE257042-CB28-45EC-84AE-3AD97464977A}" type="presParOf" srcId="{73F84432-56D9-436A-B658-2BB733CC3727}" destId="{FC41AB91-139B-4EB3-807B-5BA9BE07F3E8}" srcOrd="1" destOrd="0" presId="urn:diagrams.loki3.com/BracketList"/>
    <dgm:cxn modelId="{459AAEBC-A0D7-46B3-9681-8F4BF6C803BA}" type="presParOf" srcId="{73F84432-56D9-436A-B658-2BB733CC3727}" destId="{B676FCB2-F4FD-40FF-97C3-EC6403A19F6A}" srcOrd="2" destOrd="0" presId="urn:diagrams.loki3.com/BracketList"/>
    <dgm:cxn modelId="{3178BFBC-844C-4D53-A642-04C926F9D207}" type="presParOf" srcId="{B676FCB2-F4FD-40FF-97C3-EC6403A19F6A}" destId="{7FF98D12-5B3F-452E-BB07-9CE3E6010EA4}" srcOrd="0" destOrd="0" presId="urn:diagrams.loki3.com/BracketList"/>
    <dgm:cxn modelId="{1C23EC31-22AF-46DE-BCE7-D0B7ADAAF25C}" type="presParOf" srcId="{B676FCB2-F4FD-40FF-97C3-EC6403A19F6A}" destId="{A8F6311D-4E33-4E77-B8C4-BB7BB351C54D}" srcOrd="1" destOrd="0" presId="urn:diagrams.loki3.com/BracketList"/>
    <dgm:cxn modelId="{EA5FFAF6-74D2-4E46-BA34-D97E27C4D45C}" type="presParOf" srcId="{B676FCB2-F4FD-40FF-97C3-EC6403A19F6A}" destId="{9902B640-5292-4A0F-9329-6E6023DB9442}" srcOrd="2" destOrd="0" presId="urn:diagrams.loki3.com/BracketList"/>
    <dgm:cxn modelId="{12104976-5F9F-4395-A3A6-8BB94CB95C6F}" type="presParOf" srcId="{B676FCB2-F4FD-40FF-97C3-EC6403A19F6A}" destId="{2BFC2F10-FE93-4AF3-A2BD-BBD0E3D0E1A1}" srcOrd="3" destOrd="0" presId="urn:diagrams.loki3.com/BracketList"/>
    <dgm:cxn modelId="{C0A3A183-3D90-4BDA-98BB-38F80A725C5D}" type="presParOf" srcId="{73F84432-56D9-436A-B658-2BB733CC3727}" destId="{28EE883A-CA2A-48D8-99E6-D1889F8BC797}" srcOrd="3" destOrd="0" presId="urn:diagrams.loki3.com/BracketList"/>
    <dgm:cxn modelId="{DC59EBD4-C684-4E55-A72D-38AC3A50590D}" type="presParOf" srcId="{73F84432-56D9-436A-B658-2BB733CC3727}" destId="{97BB4D33-992A-42FC-9CF6-B213E44A59CE}" srcOrd="4" destOrd="0" presId="urn:diagrams.loki3.com/BracketList"/>
    <dgm:cxn modelId="{149C4AE3-BBCD-4736-8664-8FFBD9CA3F56}" type="presParOf" srcId="{97BB4D33-992A-42FC-9CF6-B213E44A59CE}" destId="{EEBE1A26-A076-4A22-8611-51C3B9870881}" srcOrd="0" destOrd="0" presId="urn:diagrams.loki3.com/BracketList"/>
    <dgm:cxn modelId="{5D8047AA-7610-46F4-82B2-2F6357FF3A95}" type="presParOf" srcId="{97BB4D33-992A-42FC-9CF6-B213E44A59CE}" destId="{13563020-E9BE-49D4-B3BF-2C31284F39C8}" srcOrd="1" destOrd="0" presId="urn:diagrams.loki3.com/BracketList"/>
    <dgm:cxn modelId="{67E44FD0-6981-4499-AA14-F99273611403}" type="presParOf" srcId="{97BB4D33-992A-42FC-9CF6-B213E44A59CE}" destId="{576D84EB-2FF9-4057-A223-411CACADEA23}" srcOrd="2" destOrd="0" presId="urn:diagrams.loki3.com/BracketList"/>
    <dgm:cxn modelId="{ED1B416A-41BA-4290-93A3-7E7B8D3B9FE9}" type="presParOf" srcId="{97BB4D33-992A-42FC-9CF6-B213E44A59CE}" destId="{457A4174-B434-4DCA-9740-F481378DB6CF}" srcOrd="3" destOrd="0" presId="urn:diagrams.loki3.com/BracketList"/>
    <dgm:cxn modelId="{1AD2AC54-CF0D-465A-9F87-4BBF9E54850A}" type="presParOf" srcId="{73F84432-56D9-436A-B658-2BB733CC3727}" destId="{A0E1E060-5DAF-45CA-857A-EFC4B1A1F034}" srcOrd="5" destOrd="0" presId="urn:diagrams.loki3.com/BracketList"/>
    <dgm:cxn modelId="{497163CF-629B-4B42-8389-D3709707AB56}" type="presParOf" srcId="{73F84432-56D9-436A-B658-2BB733CC3727}" destId="{619CE17A-BEBE-43BB-86E1-1804BDE6DA08}" srcOrd="6" destOrd="0" presId="urn:diagrams.loki3.com/BracketList"/>
    <dgm:cxn modelId="{28AE9528-2B3D-4948-B723-27361B257882}" type="presParOf" srcId="{619CE17A-BEBE-43BB-86E1-1804BDE6DA08}" destId="{A7520964-44E5-479B-BEBC-D9D40DB7D157}" srcOrd="0" destOrd="0" presId="urn:diagrams.loki3.com/BracketList"/>
    <dgm:cxn modelId="{8B8763C3-A61D-4E5E-99EF-AFD1F2A6E380}" type="presParOf" srcId="{619CE17A-BEBE-43BB-86E1-1804BDE6DA08}" destId="{9DDAFBCC-E498-4B72-B156-BA05BA692B27}" srcOrd="1" destOrd="0" presId="urn:diagrams.loki3.com/BracketList"/>
    <dgm:cxn modelId="{F3DFB893-D255-419B-8532-EAEA6C27EDF2}" type="presParOf" srcId="{619CE17A-BEBE-43BB-86E1-1804BDE6DA08}" destId="{4DC58A97-4391-40B4-8E9C-9604058DFDBF}" srcOrd="2" destOrd="0" presId="urn:diagrams.loki3.com/BracketList"/>
    <dgm:cxn modelId="{43E9A1C7-23D4-4052-B002-FDCBD0BEF0AD}" type="presParOf" srcId="{619CE17A-BEBE-43BB-86E1-1804BDE6DA08}" destId="{68BDC590-AFA7-407A-8357-F2A4FB9918C6}" srcOrd="3" destOrd="0" presId="urn:diagrams.loki3.com/Bracket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6FCC1EB6-5D3C-442A-864F-61103610E59B}" type="doc">
      <dgm:prSet loTypeId="urn:microsoft.com/office/officeart/2005/8/layout/vList3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150ABA5-4344-4685-8834-072C90C8D9E7}">
      <dgm:prSet/>
      <dgm:spPr/>
      <dgm:t>
        <a:bodyPr/>
        <a:lstStyle/>
        <a:p>
          <a:r>
            <a:rPr lang="en-US" b="1"/>
            <a:t>Nmap</a:t>
          </a:r>
          <a:endParaRPr lang="en-US"/>
        </a:p>
      </dgm:t>
    </dgm:pt>
    <dgm:pt modelId="{8D86888C-D048-4462-BFAC-466F83A884E6}" type="parTrans" cxnId="{5523A7DE-08C9-42AC-A6C1-EA84B00DF94E}">
      <dgm:prSet/>
      <dgm:spPr/>
      <dgm:t>
        <a:bodyPr/>
        <a:lstStyle/>
        <a:p>
          <a:endParaRPr lang="en-US"/>
        </a:p>
      </dgm:t>
    </dgm:pt>
    <dgm:pt modelId="{740174A3-5A33-4635-883C-D9787C971D2E}" type="sibTrans" cxnId="{5523A7DE-08C9-42AC-A6C1-EA84B00DF94E}">
      <dgm:prSet/>
      <dgm:spPr/>
      <dgm:t>
        <a:bodyPr/>
        <a:lstStyle/>
        <a:p>
          <a:endParaRPr lang="en-US"/>
        </a:p>
      </dgm:t>
    </dgm:pt>
    <dgm:pt modelId="{186E913B-CFA6-45E0-AFC7-86E5BC4FAD51}">
      <dgm:prSet/>
      <dgm:spPr/>
      <dgm:t>
        <a:bodyPr/>
        <a:lstStyle/>
        <a:p>
          <a:r>
            <a:rPr lang="en-US" b="1"/>
            <a:t>Metasploit</a:t>
          </a:r>
          <a:endParaRPr lang="en-US"/>
        </a:p>
      </dgm:t>
    </dgm:pt>
    <dgm:pt modelId="{D5369FB3-39C6-48B1-B1A3-66EA4BCE16C0}" type="parTrans" cxnId="{7F9F4A0B-0B3F-4D25-9AB0-A940C34F5EEB}">
      <dgm:prSet/>
      <dgm:spPr/>
      <dgm:t>
        <a:bodyPr/>
        <a:lstStyle/>
        <a:p>
          <a:endParaRPr lang="en-US"/>
        </a:p>
      </dgm:t>
    </dgm:pt>
    <dgm:pt modelId="{E90A4E6A-7EBB-400F-B3DC-907D2A1E85C3}" type="sibTrans" cxnId="{7F9F4A0B-0B3F-4D25-9AB0-A940C34F5EEB}">
      <dgm:prSet/>
      <dgm:spPr/>
      <dgm:t>
        <a:bodyPr/>
        <a:lstStyle/>
        <a:p>
          <a:endParaRPr lang="en-US"/>
        </a:p>
      </dgm:t>
    </dgm:pt>
    <dgm:pt modelId="{9E7B0F46-20AF-41CE-A50E-047B4C0614CD}">
      <dgm:prSet/>
      <dgm:spPr/>
      <dgm:t>
        <a:bodyPr/>
        <a:lstStyle/>
        <a:p>
          <a:r>
            <a:rPr lang="en-US" b="1"/>
            <a:t>Burp Suite</a:t>
          </a:r>
          <a:endParaRPr lang="en-US"/>
        </a:p>
      </dgm:t>
    </dgm:pt>
    <dgm:pt modelId="{152DBF23-2665-4BF8-909C-413496872220}" type="parTrans" cxnId="{E0A5F61C-AD50-4B65-BDCF-A5439FA4DB84}">
      <dgm:prSet/>
      <dgm:spPr/>
      <dgm:t>
        <a:bodyPr/>
        <a:lstStyle/>
        <a:p>
          <a:endParaRPr lang="en-US"/>
        </a:p>
      </dgm:t>
    </dgm:pt>
    <dgm:pt modelId="{44FFEF3D-E3DD-4F7D-AF56-6BD9984C60D8}" type="sibTrans" cxnId="{E0A5F61C-AD50-4B65-BDCF-A5439FA4DB84}">
      <dgm:prSet/>
      <dgm:spPr/>
      <dgm:t>
        <a:bodyPr/>
        <a:lstStyle/>
        <a:p>
          <a:endParaRPr lang="en-US"/>
        </a:p>
      </dgm:t>
    </dgm:pt>
    <dgm:pt modelId="{60D9587A-91B3-40B3-9501-1C6F32D79B5D}">
      <dgm:prSet/>
      <dgm:spPr/>
      <dgm:t>
        <a:bodyPr/>
        <a:lstStyle/>
        <a:p>
          <a:r>
            <a:rPr lang="en-US" b="1"/>
            <a:t>Scout Suite</a:t>
          </a:r>
          <a:endParaRPr lang="en-US"/>
        </a:p>
      </dgm:t>
    </dgm:pt>
    <dgm:pt modelId="{A85F1B89-C556-4DE7-846A-126E70721678}" type="parTrans" cxnId="{B7BB5C44-4B09-42CA-A58C-A8A798259F64}">
      <dgm:prSet/>
      <dgm:spPr/>
      <dgm:t>
        <a:bodyPr/>
        <a:lstStyle/>
        <a:p>
          <a:endParaRPr lang="en-US"/>
        </a:p>
      </dgm:t>
    </dgm:pt>
    <dgm:pt modelId="{55A8F362-3675-4AAD-BD02-F310A119356F}" type="sibTrans" cxnId="{B7BB5C44-4B09-42CA-A58C-A8A798259F64}">
      <dgm:prSet/>
      <dgm:spPr/>
      <dgm:t>
        <a:bodyPr/>
        <a:lstStyle/>
        <a:p>
          <a:endParaRPr lang="en-US"/>
        </a:p>
      </dgm:t>
    </dgm:pt>
    <dgm:pt modelId="{6606A80F-5D83-461D-9F81-333F5B961C7A}" type="pres">
      <dgm:prSet presAssocID="{6FCC1EB6-5D3C-442A-864F-61103610E59B}" presName="linearFlow" presStyleCnt="0">
        <dgm:presLayoutVars>
          <dgm:dir/>
          <dgm:resizeHandles val="exact"/>
        </dgm:presLayoutVars>
      </dgm:prSet>
      <dgm:spPr/>
    </dgm:pt>
    <dgm:pt modelId="{6BE4BFAA-0921-4BC3-9BFF-ECE1844DB0DC}" type="pres">
      <dgm:prSet presAssocID="{C150ABA5-4344-4685-8834-072C90C8D9E7}" presName="composite" presStyleCnt="0"/>
      <dgm:spPr/>
    </dgm:pt>
    <dgm:pt modelId="{7FC2F813-C7EB-4B68-B804-4A285B590839}" type="pres">
      <dgm:prSet presAssocID="{C150ABA5-4344-4685-8834-072C90C8D9E7}" presName="imgShp" presStyleLbl="fgImgPlace1" presStyleIdx="0" presStyleCnt="4"/>
      <dgm:spPr/>
    </dgm:pt>
    <dgm:pt modelId="{9F2FB3E2-53ED-4B23-AAF1-6BC6E1C6281E}" type="pres">
      <dgm:prSet presAssocID="{C150ABA5-4344-4685-8834-072C90C8D9E7}" presName="txShp" presStyleLbl="node1" presStyleIdx="0" presStyleCnt="4">
        <dgm:presLayoutVars>
          <dgm:bulletEnabled val="1"/>
        </dgm:presLayoutVars>
      </dgm:prSet>
      <dgm:spPr/>
    </dgm:pt>
    <dgm:pt modelId="{836676F9-CA24-40BF-A8C0-7CF3BCE962C4}" type="pres">
      <dgm:prSet presAssocID="{740174A3-5A33-4635-883C-D9787C971D2E}" presName="spacing" presStyleCnt="0"/>
      <dgm:spPr/>
    </dgm:pt>
    <dgm:pt modelId="{C5500D4B-9649-4BFD-8290-DCD8CD925475}" type="pres">
      <dgm:prSet presAssocID="{186E913B-CFA6-45E0-AFC7-86E5BC4FAD51}" presName="composite" presStyleCnt="0"/>
      <dgm:spPr/>
    </dgm:pt>
    <dgm:pt modelId="{DF07E936-A8D6-4A06-9446-EB6B0B7D6530}" type="pres">
      <dgm:prSet presAssocID="{186E913B-CFA6-45E0-AFC7-86E5BC4FAD51}" presName="imgShp" presStyleLbl="fgImgPlace1" presStyleIdx="1" presStyleCnt="4"/>
      <dgm:spPr/>
    </dgm:pt>
    <dgm:pt modelId="{6A138896-EFCC-4A65-AF53-6DC1B1895219}" type="pres">
      <dgm:prSet presAssocID="{186E913B-CFA6-45E0-AFC7-86E5BC4FAD51}" presName="txShp" presStyleLbl="node1" presStyleIdx="1" presStyleCnt="4">
        <dgm:presLayoutVars>
          <dgm:bulletEnabled val="1"/>
        </dgm:presLayoutVars>
      </dgm:prSet>
      <dgm:spPr/>
    </dgm:pt>
    <dgm:pt modelId="{3D03C4C3-D139-4E41-B8F7-AA3F076E18AE}" type="pres">
      <dgm:prSet presAssocID="{E90A4E6A-7EBB-400F-B3DC-907D2A1E85C3}" presName="spacing" presStyleCnt="0"/>
      <dgm:spPr/>
    </dgm:pt>
    <dgm:pt modelId="{8A0EFAD6-04C7-4430-AFCD-4D7FDF8193CA}" type="pres">
      <dgm:prSet presAssocID="{9E7B0F46-20AF-41CE-A50E-047B4C0614CD}" presName="composite" presStyleCnt="0"/>
      <dgm:spPr/>
    </dgm:pt>
    <dgm:pt modelId="{94A8FAC7-6EAF-4D80-94E0-27131AAC745C}" type="pres">
      <dgm:prSet presAssocID="{9E7B0F46-20AF-41CE-A50E-047B4C0614CD}" presName="imgShp" presStyleLbl="fgImgPlace1" presStyleIdx="2" presStyleCnt="4"/>
      <dgm:spPr/>
    </dgm:pt>
    <dgm:pt modelId="{C5322182-4468-4BAE-9D3D-DEE1052CA3B9}" type="pres">
      <dgm:prSet presAssocID="{9E7B0F46-20AF-41CE-A50E-047B4C0614CD}" presName="txShp" presStyleLbl="node1" presStyleIdx="2" presStyleCnt="4">
        <dgm:presLayoutVars>
          <dgm:bulletEnabled val="1"/>
        </dgm:presLayoutVars>
      </dgm:prSet>
      <dgm:spPr/>
    </dgm:pt>
    <dgm:pt modelId="{FD6D94E1-737B-4B65-A157-D0DD80D6CA5B}" type="pres">
      <dgm:prSet presAssocID="{44FFEF3D-E3DD-4F7D-AF56-6BD9984C60D8}" presName="spacing" presStyleCnt="0"/>
      <dgm:spPr/>
    </dgm:pt>
    <dgm:pt modelId="{D2C9FF2C-9FDA-4E89-BBF6-076C553A0234}" type="pres">
      <dgm:prSet presAssocID="{60D9587A-91B3-40B3-9501-1C6F32D79B5D}" presName="composite" presStyleCnt="0"/>
      <dgm:spPr/>
    </dgm:pt>
    <dgm:pt modelId="{D7EC5C3A-095A-45DC-8EC0-7A72FC89DA32}" type="pres">
      <dgm:prSet presAssocID="{60D9587A-91B3-40B3-9501-1C6F32D79B5D}" presName="imgShp" presStyleLbl="fgImgPlace1" presStyleIdx="3" presStyleCnt="4"/>
      <dgm:spPr/>
    </dgm:pt>
    <dgm:pt modelId="{45B4720D-CD2E-482D-97A6-1A4044EC4388}" type="pres">
      <dgm:prSet presAssocID="{60D9587A-91B3-40B3-9501-1C6F32D79B5D}" presName="txShp" presStyleLbl="node1" presStyleIdx="3" presStyleCnt="4">
        <dgm:presLayoutVars>
          <dgm:bulletEnabled val="1"/>
        </dgm:presLayoutVars>
      </dgm:prSet>
      <dgm:spPr/>
    </dgm:pt>
  </dgm:ptLst>
  <dgm:cxnLst>
    <dgm:cxn modelId="{7F9F4A0B-0B3F-4D25-9AB0-A940C34F5EEB}" srcId="{6FCC1EB6-5D3C-442A-864F-61103610E59B}" destId="{186E913B-CFA6-45E0-AFC7-86E5BC4FAD51}" srcOrd="1" destOrd="0" parTransId="{D5369FB3-39C6-48B1-B1A3-66EA4BCE16C0}" sibTransId="{E90A4E6A-7EBB-400F-B3DC-907D2A1E85C3}"/>
    <dgm:cxn modelId="{CEBF5C14-476A-4323-9AD7-9B7E9B97A077}" type="presOf" srcId="{9E7B0F46-20AF-41CE-A50E-047B4C0614CD}" destId="{C5322182-4468-4BAE-9D3D-DEE1052CA3B9}" srcOrd="0" destOrd="0" presId="urn:microsoft.com/office/officeart/2005/8/layout/vList3"/>
    <dgm:cxn modelId="{9E118E14-4979-4BAA-8C83-8162598961CB}" type="presOf" srcId="{C150ABA5-4344-4685-8834-072C90C8D9E7}" destId="{9F2FB3E2-53ED-4B23-AAF1-6BC6E1C6281E}" srcOrd="0" destOrd="0" presId="urn:microsoft.com/office/officeart/2005/8/layout/vList3"/>
    <dgm:cxn modelId="{E0A5F61C-AD50-4B65-BDCF-A5439FA4DB84}" srcId="{6FCC1EB6-5D3C-442A-864F-61103610E59B}" destId="{9E7B0F46-20AF-41CE-A50E-047B4C0614CD}" srcOrd="2" destOrd="0" parTransId="{152DBF23-2665-4BF8-909C-413496872220}" sibTransId="{44FFEF3D-E3DD-4F7D-AF56-6BD9984C60D8}"/>
    <dgm:cxn modelId="{B7BB5C44-4B09-42CA-A58C-A8A798259F64}" srcId="{6FCC1EB6-5D3C-442A-864F-61103610E59B}" destId="{60D9587A-91B3-40B3-9501-1C6F32D79B5D}" srcOrd="3" destOrd="0" parTransId="{A85F1B89-C556-4DE7-846A-126E70721678}" sibTransId="{55A8F362-3675-4AAD-BD02-F310A119356F}"/>
    <dgm:cxn modelId="{3B4CE1A6-7A84-4BEA-8F23-CB937429DBB1}" type="presOf" srcId="{6FCC1EB6-5D3C-442A-864F-61103610E59B}" destId="{6606A80F-5D83-461D-9F81-333F5B961C7A}" srcOrd="0" destOrd="0" presId="urn:microsoft.com/office/officeart/2005/8/layout/vList3"/>
    <dgm:cxn modelId="{5523A7DE-08C9-42AC-A6C1-EA84B00DF94E}" srcId="{6FCC1EB6-5D3C-442A-864F-61103610E59B}" destId="{C150ABA5-4344-4685-8834-072C90C8D9E7}" srcOrd="0" destOrd="0" parTransId="{8D86888C-D048-4462-BFAC-466F83A884E6}" sibTransId="{740174A3-5A33-4635-883C-D9787C971D2E}"/>
    <dgm:cxn modelId="{88F238FD-83C0-4211-BCA1-82E62632B431}" type="presOf" srcId="{60D9587A-91B3-40B3-9501-1C6F32D79B5D}" destId="{45B4720D-CD2E-482D-97A6-1A4044EC4388}" srcOrd="0" destOrd="0" presId="urn:microsoft.com/office/officeart/2005/8/layout/vList3"/>
    <dgm:cxn modelId="{95F4B7FF-3422-4B7E-8DE6-A6865E9D84D9}" type="presOf" srcId="{186E913B-CFA6-45E0-AFC7-86E5BC4FAD51}" destId="{6A138896-EFCC-4A65-AF53-6DC1B1895219}" srcOrd="0" destOrd="0" presId="urn:microsoft.com/office/officeart/2005/8/layout/vList3"/>
    <dgm:cxn modelId="{8E525175-4F85-4241-B19F-DCFACFE37667}" type="presParOf" srcId="{6606A80F-5D83-461D-9F81-333F5B961C7A}" destId="{6BE4BFAA-0921-4BC3-9BFF-ECE1844DB0DC}" srcOrd="0" destOrd="0" presId="urn:microsoft.com/office/officeart/2005/8/layout/vList3"/>
    <dgm:cxn modelId="{6413565C-3BCF-406C-9ADF-E066EA69DB0E}" type="presParOf" srcId="{6BE4BFAA-0921-4BC3-9BFF-ECE1844DB0DC}" destId="{7FC2F813-C7EB-4B68-B804-4A285B590839}" srcOrd="0" destOrd="0" presId="urn:microsoft.com/office/officeart/2005/8/layout/vList3"/>
    <dgm:cxn modelId="{9A2A7386-E5BB-409C-9867-09ADA1DB3301}" type="presParOf" srcId="{6BE4BFAA-0921-4BC3-9BFF-ECE1844DB0DC}" destId="{9F2FB3E2-53ED-4B23-AAF1-6BC6E1C6281E}" srcOrd="1" destOrd="0" presId="urn:microsoft.com/office/officeart/2005/8/layout/vList3"/>
    <dgm:cxn modelId="{4F839DF9-180F-4660-BA5F-491D50643294}" type="presParOf" srcId="{6606A80F-5D83-461D-9F81-333F5B961C7A}" destId="{836676F9-CA24-40BF-A8C0-7CF3BCE962C4}" srcOrd="1" destOrd="0" presId="urn:microsoft.com/office/officeart/2005/8/layout/vList3"/>
    <dgm:cxn modelId="{FF245BE8-E8E8-4898-BCD2-38CB51D64B34}" type="presParOf" srcId="{6606A80F-5D83-461D-9F81-333F5B961C7A}" destId="{C5500D4B-9649-4BFD-8290-DCD8CD925475}" srcOrd="2" destOrd="0" presId="urn:microsoft.com/office/officeart/2005/8/layout/vList3"/>
    <dgm:cxn modelId="{B70A0B37-0CAF-42B1-BFC0-3D3FD86552A8}" type="presParOf" srcId="{C5500D4B-9649-4BFD-8290-DCD8CD925475}" destId="{DF07E936-A8D6-4A06-9446-EB6B0B7D6530}" srcOrd="0" destOrd="0" presId="urn:microsoft.com/office/officeart/2005/8/layout/vList3"/>
    <dgm:cxn modelId="{68A50042-B2D1-4CB8-939F-83E31B8EB4F9}" type="presParOf" srcId="{C5500D4B-9649-4BFD-8290-DCD8CD925475}" destId="{6A138896-EFCC-4A65-AF53-6DC1B1895219}" srcOrd="1" destOrd="0" presId="urn:microsoft.com/office/officeart/2005/8/layout/vList3"/>
    <dgm:cxn modelId="{C293E78C-5A3B-4641-AAF3-EA253260B4ED}" type="presParOf" srcId="{6606A80F-5D83-461D-9F81-333F5B961C7A}" destId="{3D03C4C3-D139-4E41-B8F7-AA3F076E18AE}" srcOrd="3" destOrd="0" presId="urn:microsoft.com/office/officeart/2005/8/layout/vList3"/>
    <dgm:cxn modelId="{8F5F72A1-399A-41AF-98DD-0D15B1AE0CCE}" type="presParOf" srcId="{6606A80F-5D83-461D-9F81-333F5B961C7A}" destId="{8A0EFAD6-04C7-4430-AFCD-4D7FDF8193CA}" srcOrd="4" destOrd="0" presId="urn:microsoft.com/office/officeart/2005/8/layout/vList3"/>
    <dgm:cxn modelId="{FDFA66AA-629A-4333-9946-A3415E592147}" type="presParOf" srcId="{8A0EFAD6-04C7-4430-AFCD-4D7FDF8193CA}" destId="{94A8FAC7-6EAF-4D80-94E0-27131AAC745C}" srcOrd="0" destOrd="0" presId="urn:microsoft.com/office/officeart/2005/8/layout/vList3"/>
    <dgm:cxn modelId="{FA712FB2-7280-4528-AAAA-298BFD9B0F01}" type="presParOf" srcId="{8A0EFAD6-04C7-4430-AFCD-4D7FDF8193CA}" destId="{C5322182-4468-4BAE-9D3D-DEE1052CA3B9}" srcOrd="1" destOrd="0" presId="urn:microsoft.com/office/officeart/2005/8/layout/vList3"/>
    <dgm:cxn modelId="{2FAEA86D-8E2A-40FC-B64F-84629E76F8A5}" type="presParOf" srcId="{6606A80F-5D83-461D-9F81-333F5B961C7A}" destId="{FD6D94E1-737B-4B65-A157-D0DD80D6CA5B}" srcOrd="5" destOrd="0" presId="urn:microsoft.com/office/officeart/2005/8/layout/vList3"/>
    <dgm:cxn modelId="{975AE6DD-8014-4149-A7AD-074EC920CF44}" type="presParOf" srcId="{6606A80F-5D83-461D-9F81-333F5B961C7A}" destId="{D2C9FF2C-9FDA-4E89-BBF6-076C553A0234}" srcOrd="6" destOrd="0" presId="urn:microsoft.com/office/officeart/2005/8/layout/vList3"/>
    <dgm:cxn modelId="{886482E7-D930-4024-B93F-C3D64FF628EE}" type="presParOf" srcId="{D2C9FF2C-9FDA-4E89-BBF6-076C553A0234}" destId="{D7EC5C3A-095A-45DC-8EC0-7A72FC89DA32}" srcOrd="0" destOrd="0" presId="urn:microsoft.com/office/officeart/2005/8/layout/vList3"/>
    <dgm:cxn modelId="{9A2B4659-221F-4E80-BECA-B7023E06DDF1}" type="presParOf" srcId="{D2C9FF2C-9FDA-4E89-BBF6-076C553A0234}" destId="{45B4720D-CD2E-482D-97A6-1A4044EC4388}" srcOrd="1" destOrd="0" presId="urn:microsoft.com/office/officeart/2005/8/layout/vList3"/>
  </dgm:cxnLst>
  <dgm:bg>
    <a:effectLst>
      <a:outerShdw blurRad="63500" sx="102000" sy="102000" algn="ctr" rotWithShape="0">
        <a:prstClr val="black">
          <a:alpha val="40000"/>
        </a:prstClr>
      </a:outerShdw>
    </a:effectLst>
  </dgm:bg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CF10D895-6630-41ED-9E7C-9D47CF16BF19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9741BDF-0CBA-43C6-81A0-900CDBBC6B90}">
      <dgm:prSet phldrT="[Text]"/>
      <dgm:spPr/>
      <dgm:t>
        <a:bodyPr/>
        <a:lstStyle/>
        <a:p>
          <a:r>
            <a:rPr lang="en-US" dirty="0" err="1"/>
            <a:t>Udemdy</a:t>
          </a:r>
          <a:endParaRPr lang="en-US" dirty="0"/>
        </a:p>
      </dgm:t>
    </dgm:pt>
    <dgm:pt modelId="{1668D0F6-5EBF-45AF-9505-1E6AE0B37102}" type="parTrans" cxnId="{C792D03F-13A2-4045-9E69-F3B7FB3E0CFA}">
      <dgm:prSet/>
      <dgm:spPr/>
      <dgm:t>
        <a:bodyPr/>
        <a:lstStyle/>
        <a:p>
          <a:endParaRPr lang="en-US"/>
        </a:p>
      </dgm:t>
    </dgm:pt>
    <dgm:pt modelId="{C17A660C-B960-453F-B011-BDCCC18DF5CB}" type="sibTrans" cxnId="{C792D03F-13A2-4045-9E69-F3B7FB3E0CFA}">
      <dgm:prSet/>
      <dgm:spPr/>
      <dgm:t>
        <a:bodyPr/>
        <a:lstStyle/>
        <a:p>
          <a:endParaRPr lang="en-US"/>
        </a:p>
      </dgm:t>
    </dgm:pt>
    <dgm:pt modelId="{B312B21E-FA01-4190-9D6B-291F70952C33}">
      <dgm:prSet phldrT="[Text]"/>
      <dgm:spPr/>
      <dgm:t>
        <a:bodyPr/>
        <a:lstStyle/>
        <a:p>
          <a:r>
            <a:rPr lang="en-US" dirty="0"/>
            <a:t>Learn Ethical Hacking From Scratch</a:t>
          </a:r>
        </a:p>
      </dgm:t>
    </dgm:pt>
    <dgm:pt modelId="{95547A0E-41F9-440D-9249-B8C7944CC6C1}" type="parTrans" cxnId="{47DEE660-79C0-4173-8853-FA5AB2ED1F70}">
      <dgm:prSet/>
      <dgm:spPr/>
      <dgm:t>
        <a:bodyPr/>
        <a:lstStyle/>
        <a:p>
          <a:endParaRPr lang="en-US"/>
        </a:p>
      </dgm:t>
    </dgm:pt>
    <dgm:pt modelId="{4B08F593-EEBC-4D3E-B78F-4B10E1CEBBC7}" type="sibTrans" cxnId="{47DEE660-79C0-4173-8853-FA5AB2ED1F70}">
      <dgm:prSet/>
      <dgm:spPr/>
      <dgm:t>
        <a:bodyPr/>
        <a:lstStyle/>
        <a:p>
          <a:endParaRPr lang="en-US"/>
        </a:p>
      </dgm:t>
    </dgm:pt>
    <dgm:pt modelId="{6C8A798A-038A-472A-B748-1117C2ECDF82}">
      <dgm:prSet phldrT="[Text]"/>
      <dgm:spPr/>
      <dgm:t>
        <a:bodyPr/>
        <a:lstStyle/>
        <a:p>
          <a:r>
            <a:rPr lang="en-US" b="1" i="0" dirty="0"/>
            <a:t>SEC588: Cloud Penetration Testing</a:t>
          </a:r>
          <a:endParaRPr lang="en-US" dirty="0"/>
        </a:p>
      </dgm:t>
    </dgm:pt>
    <dgm:pt modelId="{C6EFCB02-F0B8-4C38-A3EF-73644A356468}" type="parTrans" cxnId="{C519627E-DBCB-4C1D-97B4-B52810132561}">
      <dgm:prSet/>
      <dgm:spPr/>
      <dgm:t>
        <a:bodyPr/>
        <a:lstStyle/>
        <a:p>
          <a:endParaRPr lang="en-US"/>
        </a:p>
      </dgm:t>
    </dgm:pt>
    <dgm:pt modelId="{3F25CF20-B86D-43E2-B20F-225BC173E7A2}" type="sibTrans" cxnId="{C519627E-DBCB-4C1D-97B4-B52810132561}">
      <dgm:prSet/>
      <dgm:spPr/>
      <dgm:t>
        <a:bodyPr/>
        <a:lstStyle/>
        <a:p>
          <a:endParaRPr lang="en-US"/>
        </a:p>
      </dgm:t>
    </dgm:pt>
    <dgm:pt modelId="{7E9940D3-06C2-4A70-AD92-D72CD2C437AE}" type="pres">
      <dgm:prSet presAssocID="{CF10D895-6630-41ED-9E7C-9D47CF16BF19}" presName="Name0" presStyleCnt="0">
        <dgm:presLayoutVars>
          <dgm:dir/>
          <dgm:animLvl val="lvl"/>
          <dgm:resizeHandles val="exact"/>
        </dgm:presLayoutVars>
      </dgm:prSet>
      <dgm:spPr/>
    </dgm:pt>
    <dgm:pt modelId="{7289F9ED-7F76-4DA3-A4DD-4A730A17955D}" type="pres">
      <dgm:prSet presAssocID="{09741BDF-0CBA-43C6-81A0-900CDBBC6B90}" presName="composite" presStyleCnt="0"/>
      <dgm:spPr/>
    </dgm:pt>
    <dgm:pt modelId="{98087532-0498-46CA-9276-BE998855A113}" type="pres">
      <dgm:prSet presAssocID="{09741BDF-0CBA-43C6-81A0-900CDBBC6B90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48682BB0-D7E4-4CFB-BC9C-BCAA7D01B42F}" type="pres">
      <dgm:prSet presAssocID="{09741BDF-0CBA-43C6-81A0-900CDBBC6B90}" presName="desTx" presStyleLbl="alignAccFollowNode1" presStyleIdx="0" presStyleCnt="2">
        <dgm:presLayoutVars>
          <dgm:bulletEnabled val="1"/>
        </dgm:presLayoutVars>
      </dgm:prSet>
      <dgm:spPr/>
    </dgm:pt>
    <dgm:pt modelId="{719DCC99-E41C-42A7-BAF4-CB0333D1C867}" type="pres">
      <dgm:prSet presAssocID="{C17A660C-B960-453F-B011-BDCCC18DF5CB}" presName="space" presStyleCnt="0"/>
      <dgm:spPr/>
    </dgm:pt>
    <dgm:pt modelId="{4177DFA8-B1F2-49E3-AA98-7D54728C1816}" type="pres">
      <dgm:prSet presAssocID="{6C8A798A-038A-472A-B748-1117C2ECDF82}" presName="composite" presStyleCnt="0"/>
      <dgm:spPr/>
    </dgm:pt>
    <dgm:pt modelId="{8F0F04B7-F00F-43D4-854A-3A4FB2C9AFC4}" type="pres">
      <dgm:prSet presAssocID="{6C8A798A-038A-472A-B748-1117C2ECDF82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82D3DE6F-0C86-46BF-8A2E-1B6C2DC1EECE}" type="pres">
      <dgm:prSet presAssocID="{6C8A798A-038A-472A-B748-1117C2ECDF82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38C17D39-F79A-4443-8383-E631192ECF47}" type="presOf" srcId="{B312B21E-FA01-4190-9D6B-291F70952C33}" destId="{48682BB0-D7E4-4CFB-BC9C-BCAA7D01B42F}" srcOrd="0" destOrd="0" presId="urn:microsoft.com/office/officeart/2005/8/layout/hList1"/>
    <dgm:cxn modelId="{C792D03F-13A2-4045-9E69-F3B7FB3E0CFA}" srcId="{CF10D895-6630-41ED-9E7C-9D47CF16BF19}" destId="{09741BDF-0CBA-43C6-81A0-900CDBBC6B90}" srcOrd="0" destOrd="0" parTransId="{1668D0F6-5EBF-45AF-9505-1E6AE0B37102}" sibTransId="{C17A660C-B960-453F-B011-BDCCC18DF5CB}"/>
    <dgm:cxn modelId="{47DEE660-79C0-4173-8853-FA5AB2ED1F70}" srcId="{09741BDF-0CBA-43C6-81A0-900CDBBC6B90}" destId="{B312B21E-FA01-4190-9D6B-291F70952C33}" srcOrd="0" destOrd="0" parTransId="{95547A0E-41F9-440D-9249-B8C7944CC6C1}" sibTransId="{4B08F593-EEBC-4D3E-B78F-4B10E1CEBBC7}"/>
    <dgm:cxn modelId="{86E3BF54-43F1-4766-B31E-04609DA68109}" type="presOf" srcId="{09741BDF-0CBA-43C6-81A0-900CDBBC6B90}" destId="{98087532-0498-46CA-9276-BE998855A113}" srcOrd="0" destOrd="0" presId="urn:microsoft.com/office/officeart/2005/8/layout/hList1"/>
    <dgm:cxn modelId="{3E0A1B76-1EA9-4D3D-ACEA-8E7AF527AF28}" type="presOf" srcId="{6C8A798A-038A-472A-B748-1117C2ECDF82}" destId="{8F0F04B7-F00F-43D4-854A-3A4FB2C9AFC4}" srcOrd="0" destOrd="0" presId="urn:microsoft.com/office/officeart/2005/8/layout/hList1"/>
    <dgm:cxn modelId="{606B365A-51E2-464D-B943-3A9E7191D518}" type="presOf" srcId="{CF10D895-6630-41ED-9E7C-9D47CF16BF19}" destId="{7E9940D3-06C2-4A70-AD92-D72CD2C437AE}" srcOrd="0" destOrd="0" presId="urn:microsoft.com/office/officeart/2005/8/layout/hList1"/>
    <dgm:cxn modelId="{C519627E-DBCB-4C1D-97B4-B52810132561}" srcId="{CF10D895-6630-41ED-9E7C-9D47CF16BF19}" destId="{6C8A798A-038A-472A-B748-1117C2ECDF82}" srcOrd="1" destOrd="0" parTransId="{C6EFCB02-F0B8-4C38-A3EF-73644A356468}" sibTransId="{3F25CF20-B86D-43E2-B20F-225BC173E7A2}"/>
    <dgm:cxn modelId="{CA9E8E32-D819-4F3C-A568-F342F1D7DC64}" type="presParOf" srcId="{7E9940D3-06C2-4A70-AD92-D72CD2C437AE}" destId="{7289F9ED-7F76-4DA3-A4DD-4A730A17955D}" srcOrd="0" destOrd="0" presId="urn:microsoft.com/office/officeart/2005/8/layout/hList1"/>
    <dgm:cxn modelId="{A9302FC9-2585-44B5-B9C5-63B5095F67FB}" type="presParOf" srcId="{7289F9ED-7F76-4DA3-A4DD-4A730A17955D}" destId="{98087532-0498-46CA-9276-BE998855A113}" srcOrd="0" destOrd="0" presId="urn:microsoft.com/office/officeart/2005/8/layout/hList1"/>
    <dgm:cxn modelId="{DA317BE9-B5EA-4E64-97F1-C4BBDD284862}" type="presParOf" srcId="{7289F9ED-7F76-4DA3-A4DD-4A730A17955D}" destId="{48682BB0-D7E4-4CFB-BC9C-BCAA7D01B42F}" srcOrd="1" destOrd="0" presId="urn:microsoft.com/office/officeart/2005/8/layout/hList1"/>
    <dgm:cxn modelId="{FA855348-5197-4E8D-8789-35DF0C0802D5}" type="presParOf" srcId="{7E9940D3-06C2-4A70-AD92-D72CD2C437AE}" destId="{719DCC99-E41C-42A7-BAF4-CB0333D1C867}" srcOrd="1" destOrd="0" presId="urn:microsoft.com/office/officeart/2005/8/layout/hList1"/>
    <dgm:cxn modelId="{C141A42C-C8EC-4423-826B-6FD97D91DB1D}" type="presParOf" srcId="{7E9940D3-06C2-4A70-AD92-D72CD2C437AE}" destId="{4177DFA8-B1F2-49E3-AA98-7D54728C1816}" srcOrd="2" destOrd="0" presId="urn:microsoft.com/office/officeart/2005/8/layout/hList1"/>
    <dgm:cxn modelId="{62E61EB1-9D07-442B-9680-7533C06637AB}" type="presParOf" srcId="{4177DFA8-B1F2-49E3-AA98-7D54728C1816}" destId="{8F0F04B7-F00F-43D4-854A-3A4FB2C9AFC4}" srcOrd="0" destOrd="0" presId="urn:microsoft.com/office/officeart/2005/8/layout/hList1"/>
    <dgm:cxn modelId="{03066618-6B54-48B7-93AA-8284A2C983C3}" type="presParOf" srcId="{4177DFA8-B1F2-49E3-AA98-7D54728C1816}" destId="{82D3DE6F-0C86-46BF-8A2E-1B6C2DC1EECE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9F5FC93-3434-4036-A789-4FBDA88CAB72}">
      <dsp:nvSpPr>
        <dsp:cNvPr id="0" name=""/>
        <dsp:cNvSpPr/>
      </dsp:nvSpPr>
      <dsp:spPr>
        <a:xfrm>
          <a:off x="3423" y="539932"/>
          <a:ext cx="3047086" cy="121883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4016" tIns="41339" rIns="41339" bIns="41339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What not to do</a:t>
          </a:r>
        </a:p>
      </dsp:txBody>
      <dsp:txXfrm>
        <a:off x="612840" y="539932"/>
        <a:ext cx="1828252" cy="1218834"/>
      </dsp:txXfrm>
    </dsp:sp>
    <dsp:sp modelId="{DB79753F-934B-43F5-9084-0BE0B3D2F8DF}">
      <dsp:nvSpPr>
        <dsp:cNvPr id="0" name=""/>
        <dsp:cNvSpPr/>
      </dsp:nvSpPr>
      <dsp:spPr>
        <a:xfrm>
          <a:off x="2745801" y="539932"/>
          <a:ext cx="3047086" cy="121883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4016" tIns="41339" rIns="41339" bIns="41339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Types</a:t>
          </a:r>
        </a:p>
      </dsp:txBody>
      <dsp:txXfrm>
        <a:off x="3355218" y="539932"/>
        <a:ext cx="1828252" cy="1218834"/>
      </dsp:txXfrm>
    </dsp:sp>
    <dsp:sp modelId="{B00F784D-7B0F-4375-80C3-4C4E2B41721D}">
      <dsp:nvSpPr>
        <dsp:cNvPr id="0" name=""/>
        <dsp:cNvSpPr/>
      </dsp:nvSpPr>
      <dsp:spPr>
        <a:xfrm>
          <a:off x="5488178" y="539932"/>
          <a:ext cx="3047086" cy="121883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4016" tIns="41339" rIns="41339" bIns="41339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Benefits</a:t>
          </a:r>
        </a:p>
      </dsp:txBody>
      <dsp:txXfrm>
        <a:off x="6097595" y="539932"/>
        <a:ext cx="1828252" cy="1218834"/>
      </dsp:txXfrm>
    </dsp:sp>
    <dsp:sp modelId="{E12B93DA-7BC7-421F-9008-D106EF8FC2A4}">
      <dsp:nvSpPr>
        <dsp:cNvPr id="0" name=""/>
        <dsp:cNvSpPr/>
      </dsp:nvSpPr>
      <dsp:spPr>
        <a:xfrm>
          <a:off x="8230555" y="539932"/>
          <a:ext cx="3047086" cy="121883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4016" tIns="41339" rIns="41339" bIns="41339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Best Practices</a:t>
          </a:r>
        </a:p>
      </dsp:txBody>
      <dsp:txXfrm>
        <a:off x="8839972" y="539932"/>
        <a:ext cx="1828252" cy="1218834"/>
      </dsp:txXfrm>
    </dsp:sp>
    <dsp:sp modelId="{52290F23-ADB3-44D2-B265-9FEDC990B44F}">
      <dsp:nvSpPr>
        <dsp:cNvPr id="0" name=""/>
        <dsp:cNvSpPr/>
      </dsp:nvSpPr>
      <dsp:spPr>
        <a:xfrm>
          <a:off x="10972933" y="539932"/>
          <a:ext cx="3047086" cy="121883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4016" tIns="41339" rIns="41339" bIns="41339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Tools</a:t>
          </a:r>
        </a:p>
      </dsp:txBody>
      <dsp:txXfrm>
        <a:off x="11582350" y="539932"/>
        <a:ext cx="1828252" cy="121883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D431117-28A3-406F-979F-1BAAD69D23B2}">
      <dsp:nvSpPr>
        <dsp:cNvPr id="0" name=""/>
        <dsp:cNvSpPr/>
      </dsp:nvSpPr>
      <dsp:spPr>
        <a:xfrm>
          <a:off x="4497" y="455897"/>
          <a:ext cx="4385426" cy="175417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01600" rIns="177800" bIns="101600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>
              <a:solidFill>
                <a:srgbClr val="FFFFFF"/>
              </a:solidFill>
              <a:latin typeface="Segoe UI"/>
              <a:ea typeface="+mn-ea"/>
              <a:cs typeface="+mn-cs"/>
            </a:rPr>
            <a:t>Target Customer Assets</a:t>
          </a:r>
        </a:p>
      </dsp:txBody>
      <dsp:txXfrm>
        <a:off x="4497" y="455897"/>
        <a:ext cx="4385426" cy="1754170"/>
      </dsp:txXfrm>
    </dsp:sp>
    <dsp:sp modelId="{CD5BB7D9-7ACF-41E1-B63F-5CEA731CC1ED}">
      <dsp:nvSpPr>
        <dsp:cNvPr id="0" name=""/>
        <dsp:cNvSpPr/>
      </dsp:nvSpPr>
      <dsp:spPr>
        <a:xfrm>
          <a:off x="4497" y="2210067"/>
          <a:ext cx="4385426" cy="285480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5BD52E6-CADB-4962-B7E1-8C17CA6C813B}">
      <dsp:nvSpPr>
        <dsp:cNvPr id="0" name=""/>
        <dsp:cNvSpPr/>
      </dsp:nvSpPr>
      <dsp:spPr>
        <a:xfrm>
          <a:off x="5003883" y="455897"/>
          <a:ext cx="4385426" cy="175417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01600" rIns="177800" bIns="1016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>
              <a:solidFill>
                <a:srgbClr val="FFFFFF"/>
              </a:solidFill>
              <a:latin typeface="Segoe UI"/>
              <a:ea typeface="+mn-ea"/>
              <a:cs typeface="+mn-cs"/>
            </a:rPr>
            <a:t>Huge Traffic with automated testing</a:t>
          </a:r>
        </a:p>
      </dsp:txBody>
      <dsp:txXfrm>
        <a:off x="5003883" y="455897"/>
        <a:ext cx="4385426" cy="1754170"/>
      </dsp:txXfrm>
    </dsp:sp>
    <dsp:sp modelId="{CB135C3D-BC9B-4E24-A360-37DD9B568A31}">
      <dsp:nvSpPr>
        <dsp:cNvPr id="0" name=""/>
        <dsp:cNvSpPr/>
      </dsp:nvSpPr>
      <dsp:spPr>
        <a:xfrm>
          <a:off x="5003883" y="2210067"/>
          <a:ext cx="4385426" cy="285480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0790FB9-9E77-4AF5-80D5-BAE18EB71C40}">
      <dsp:nvSpPr>
        <dsp:cNvPr id="0" name=""/>
        <dsp:cNvSpPr/>
      </dsp:nvSpPr>
      <dsp:spPr>
        <a:xfrm>
          <a:off x="10003269" y="455897"/>
          <a:ext cx="4385426" cy="175417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01600" rIns="177800" bIns="101600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>
              <a:solidFill>
                <a:srgbClr val="FFFFFF"/>
              </a:solidFill>
              <a:latin typeface="Segoe UI"/>
              <a:ea typeface="+mn-ea"/>
              <a:cs typeface="+mn-cs"/>
            </a:rPr>
            <a:t>DDOS</a:t>
          </a:r>
        </a:p>
      </dsp:txBody>
      <dsp:txXfrm>
        <a:off x="10003269" y="455897"/>
        <a:ext cx="4385426" cy="1754170"/>
      </dsp:txXfrm>
    </dsp:sp>
    <dsp:sp modelId="{E7F4E075-4761-40E4-80B5-0376C026E69F}">
      <dsp:nvSpPr>
        <dsp:cNvPr id="0" name=""/>
        <dsp:cNvSpPr/>
      </dsp:nvSpPr>
      <dsp:spPr>
        <a:xfrm>
          <a:off x="10003269" y="2210067"/>
          <a:ext cx="4385426" cy="285480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0A2B00-F7D1-41D4-86BD-29E0DE1D492F}">
      <dsp:nvSpPr>
        <dsp:cNvPr id="0" name=""/>
        <dsp:cNvSpPr/>
      </dsp:nvSpPr>
      <dsp:spPr>
        <a:xfrm rot="5400000">
          <a:off x="301857" y="3718208"/>
          <a:ext cx="898484" cy="1495057"/>
        </a:xfrm>
        <a:prstGeom prst="corner">
          <a:avLst>
            <a:gd name="adj1" fmla="val 16120"/>
            <a:gd name="adj2" fmla="val 1611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9050" h="31750" prst="coolSlant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03630FF6-715D-4F00-84CA-591B8C725DCC}">
      <dsp:nvSpPr>
        <dsp:cNvPr id="0" name=""/>
        <dsp:cNvSpPr/>
      </dsp:nvSpPr>
      <dsp:spPr>
        <a:xfrm>
          <a:off x="151877" y="4164908"/>
          <a:ext cx="1349746" cy="1183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Requirement Analysis</a:t>
          </a:r>
        </a:p>
      </dsp:txBody>
      <dsp:txXfrm>
        <a:off x="151877" y="4164908"/>
        <a:ext cx="1349746" cy="1183132"/>
      </dsp:txXfrm>
    </dsp:sp>
    <dsp:sp modelId="{3D3759A6-4D28-4604-8081-EDB4F1C52512}">
      <dsp:nvSpPr>
        <dsp:cNvPr id="0" name=""/>
        <dsp:cNvSpPr/>
      </dsp:nvSpPr>
      <dsp:spPr>
        <a:xfrm>
          <a:off x="1246955" y="3608140"/>
          <a:ext cx="254669" cy="254669"/>
        </a:xfrm>
        <a:prstGeom prst="triangle">
          <a:avLst>
            <a:gd name="adj" fmla="val 10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9050" h="31750" prst="coolSlant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2A5BEF48-98A5-42D5-8550-257C69C8FF9C}">
      <dsp:nvSpPr>
        <dsp:cNvPr id="0" name=""/>
        <dsp:cNvSpPr/>
      </dsp:nvSpPr>
      <dsp:spPr>
        <a:xfrm rot="5400000">
          <a:off x="1954210" y="3309331"/>
          <a:ext cx="898484" cy="1495057"/>
        </a:xfrm>
        <a:prstGeom prst="corner">
          <a:avLst>
            <a:gd name="adj1" fmla="val 16120"/>
            <a:gd name="adj2" fmla="val 1611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9050" h="31750" prst="coolSlant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E5A3BE47-046A-4B9C-9B22-F686782F6601}">
      <dsp:nvSpPr>
        <dsp:cNvPr id="0" name=""/>
        <dsp:cNvSpPr/>
      </dsp:nvSpPr>
      <dsp:spPr>
        <a:xfrm>
          <a:off x="1804231" y="3756031"/>
          <a:ext cx="1349746" cy="1183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Test Plan Creation</a:t>
          </a:r>
        </a:p>
      </dsp:txBody>
      <dsp:txXfrm>
        <a:off x="1804231" y="3756031"/>
        <a:ext cx="1349746" cy="1183132"/>
      </dsp:txXfrm>
    </dsp:sp>
    <dsp:sp modelId="{E3434B11-675E-4F80-AF6F-D7BE7E5D866B}">
      <dsp:nvSpPr>
        <dsp:cNvPr id="0" name=""/>
        <dsp:cNvSpPr/>
      </dsp:nvSpPr>
      <dsp:spPr>
        <a:xfrm>
          <a:off x="2899308" y="3199263"/>
          <a:ext cx="254669" cy="254669"/>
        </a:xfrm>
        <a:prstGeom prst="triangle">
          <a:avLst>
            <a:gd name="adj" fmla="val 10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9050" h="31750" prst="coolSlant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AC0D041F-F725-40B3-B0A6-8AC3656709D1}">
      <dsp:nvSpPr>
        <dsp:cNvPr id="0" name=""/>
        <dsp:cNvSpPr/>
      </dsp:nvSpPr>
      <dsp:spPr>
        <a:xfrm rot="5400000">
          <a:off x="3606564" y="2900455"/>
          <a:ext cx="898484" cy="1495057"/>
        </a:xfrm>
        <a:prstGeom prst="corner">
          <a:avLst>
            <a:gd name="adj1" fmla="val 16120"/>
            <a:gd name="adj2" fmla="val 1611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9050" h="31750" prst="coolSlant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04D1913F-4AAF-47F2-9620-92E16133AAE4}">
      <dsp:nvSpPr>
        <dsp:cNvPr id="0" name=""/>
        <dsp:cNvSpPr/>
      </dsp:nvSpPr>
      <dsp:spPr>
        <a:xfrm>
          <a:off x="3456584" y="3347155"/>
          <a:ext cx="1349746" cy="1183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 err="1"/>
            <a:t>Develment</a:t>
          </a:r>
          <a:r>
            <a:rPr lang="en-US" sz="1700" kern="1200" dirty="0"/>
            <a:t> of User Case Scenarios</a:t>
          </a:r>
        </a:p>
      </dsp:txBody>
      <dsp:txXfrm>
        <a:off x="3456584" y="3347155"/>
        <a:ext cx="1349746" cy="1183132"/>
      </dsp:txXfrm>
    </dsp:sp>
    <dsp:sp modelId="{0145F7F2-AB5C-436A-93F7-DDC622F0713C}">
      <dsp:nvSpPr>
        <dsp:cNvPr id="0" name=""/>
        <dsp:cNvSpPr/>
      </dsp:nvSpPr>
      <dsp:spPr>
        <a:xfrm>
          <a:off x="4551662" y="2790387"/>
          <a:ext cx="254669" cy="254669"/>
        </a:xfrm>
        <a:prstGeom prst="triangle">
          <a:avLst>
            <a:gd name="adj" fmla="val 10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9050" h="31750" prst="coolSlant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21434405-7B76-43CE-9E18-3B91D5F241DB}">
      <dsp:nvSpPr>
        <dsp:cNvPr id="0" name=""/>
        <dsp:cNvSpPr/>
      </dsp:nvSpPr>
      <dsp:spPr>
        <a:xfrm rot="5400000">
          <a:off x="5258917" y="2491578"/>
          <a:ext cx="898484" cy="1495057"/>
        </a:xfrm>
        <a:prstGeom prst="corner">
          <a:avLst>
            <a:gd name="adj1" fmla="val 16120"/>
            <a:gd name="adj2" fmla="val 1611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9050" h="31750" prst="coolSlant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BE3A267F-4980-4DA4-859D-A642018284EC}">
      <dsp:nvSpPr>
        <dsp:cNvPr id="0" name=""/>
        <dsp:cNvSpPr/>
      </dsp:nvSpPr>
      <dsp:spPr>
        <a:xfrm>
          <a:off x="5108938" y="2938278"/>
          <a:ext cx="1349746" cy="1183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Test Case Creation</a:t>
          </a:r>
        </a:p>
      </dsp:txBody>
      <dsp:txXfrm>
        <a:off x="5108938" y="2938278"/>
        <a:ext cx="1349746" cy="1183132"/>
      </dsp:txXfrm>
    </dsp:sp>
    <dsp:sp modelId="{B48E5B24-E68D-4053-8F2E-AEBC5A54DF2C}">
      <dsp:nvSpPr>
        <dsp:cNvPr id="0" name=""/>
        <dsp:cNvSpPr/>
      </dsp:nvSpPr>
      <dsp:spPr>
        <a:xfrm>
          <a:off x="6204015" y="2381510"/>
          <a:ext cx="254669" cy="254669"/>
        </a:xfrm>
        <a:prstGeom prst="triangle">
          <a:avLst>
            <a:gd name="adj" fmla="val 10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9050" h="31750" prst="coolSlant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DD346339-1C5C-4A8A-95AB-5336504D3B86}">
      <dsp:nvSpPr>
        <dsp:cNvPr id="0" name=""/>
        <dsp:cNvSpPr/>
      </dsp:nvSpPr>
      <dsp:spPr>
        <a:xfrm rot="5400000">
          <a:off x="6911270" y="2082702"/>
          <a:ext cx="898484" cy="1495057"/>
        </a:xfrm>
        <a:prstGeom prst="corner">
          <a:avLst>
            <a:gd name="adj1" fmla="val 16120"/>
            <a:gd name="adj2" fmla="val 1611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9050" h="31750" prst="coolSlant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2E377C74-2D68-4572-B176-B9317B82F7B0}">
      <dsp:nvSpPr>
        <dsp:cNvPr id="0" name=""/>
        <dsp:cNvSpPr/>
      </dsp:nvSpPr>
      <dsp:spPr>
        <a:xfrm>
          <a:off x="6761291" y="2529402"/>
          <a:ext cx="1349746" cy="1183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Test Execution</a:t>
          </a:r>
        </a:p>
      </dsp:txBody>
      <dsp:txXfrm>
        <a:off x="6761291" y="2529402"/>
        <a:ext cx="1349746" cy="1183132"/>
      </dsp:txXfrm>
    </dsp:sp>
    <dsp:sp modelId="{665DE381-E886-44EC-B62A-3A4731506EB6}">
      <dsp:nvSpPr>
        <dsp:cNvPr id="0" name=""/>
        <dsp:cNvSpPr/>
      </dsp:nvSpPr>
      <dsp:spPr>
        <a:xfrm>
          <a:off x="7856369" y="1972634"/>
          <a:ext cx="254669" cy="254669"/>
        </a:xfrm>
        <a:prstGeom prst="triangle">
          <a:avLst>
            <a:gd name="adj" fmla="val 10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9050" h="31750" prst="coolSlant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A2A5C15D-FABB-4792-ABCC-7E93B44B6570}">
      <dsp:nvSpPr>
        <dsp:cNvPr id="0" name=""/>
        <dsp:cNvSpPr/>
      </dsp:nvSpPr>
      <dsp:spPr>
        <a:xfrm rot="5400000">
          <a:off x="8563624" y="1673825"/>
          <a:ext cx="898484" cy="1495057"/>
        </a:xfrm>
        <a:prstGeom prst="corner">
          <a:avLst>
            <a:gd name="adj1" fmla="val 16120"/>
            <a:gd name="adj2" fmla="val 1611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9050" h="31750" prst="coolSlant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73044442-5D23-4FAF-B7E8-B10357EC5197}">
      <dsp:nvSpPr>
        <dsp:cNvPr id="0" name=""/>
        <dsp:cNvSpPr/>
      </dsp:nvSpPr>
      <dsp:spPr>
        <a:xfrm>
          <a:off x="8413645" y="2120525"/>
          <a:ext cx="1349746" cy="1183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Evaluation</a:t>
          </a:r>
        </a:p>
      </dsp:txBody>
      <dsp:txXfrm>
        <a:off x="8413645" y="2120525"/>
        <a:ext cx="1349746" cy="1183132"/>
      </dsp:txXfrm>
    </dsp:sp>
    <dsp:sp modelId="{D4462F6E-082C-4CB0-8EB5-F2A5AE5FEE6C}">
      <dsp:nvSpPr>
        <dsp:cNvPr id="0" name=""/>
        <dsp:cNvSpPr/>
      </dsp:nvSpPr>
      <dsp:spPr>
        <a:xfrm>
          <a:off x="9508722" y="1563757"/>
          <a:ext cx="254669" cy="254669"/>
        </a:xfrm>
        <a:prstGeom prst="triangle">
          <a:avLst>
            <a:gd name="adj" fmla="val 10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9050" h="31750" prst="coolSlant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A4B1FB4C-57AF-4ABE-9FF8-0673CA73EC74}">
      <dsp:nvSpPr>
        <dsp:cNvPr id="0" name=""/>
        <dsp:cNvSpPr/>
      </dsp:nvSpPr>
      <dsp:spPr>
        <a:xfrm rot="5400000">
          <a:off x="10215977" y="1264949"/>
          <a:ext cx="898484" cy="1495057"/>
        </a:xfrm>
        <a:prstGeom prst="corner">
          <a:avLst>
            <a:gd name="adj1" fmla="val 16120"/>
            <a:gd name="adj2" fmla="val 1611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9050" h="31750" prst="coolSlant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7FEDB6C0-FE8C-4BED-8C13-2749C4C8FFD2}">
      <dsp:nvSpPr>
        <dsp:cNvPr id="0" name=""/>
        <dsp:cNvSpPr/>
      </dsp:nvSpPr>
      <dsp:spPr>
        <a:xfrm>
          <a:off x="10065998" y="1711649"/>
          <a:ext cx="1349746" cy="1183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Bug / Issue Tracking and Fixing</a:t>
          </a:r>
        </a:p>
      </dsp:txBody>
      <dsp:txXfrm>
        <a:off x="10065998" y="1711649"/>
        <a:ext cx="1349746" cy="1183132"/>
      </dsp:txXfrm>
    </dsp:sp>
    <dsp:sp modelId="{F1AEF2E2-5004-43DD-8913-02CB9A8D3C23}">
      <dsp:nvSpPr>
        <dsp:cNvPr id="0" name=""/>
        <dsp:cNvSpPr/>
      </dsp:nvSpPr>
      <dsp:spPr>
        <a:xfrm>
          <a:off x="11161075" y="1154881"/>
          <a:ext cx="254669" cy="254669"/>
        </a:xfrm>
        <a:prstGeom prst="triangle">
          <a:avLst>
            <a:gd name="adj" fmla="val 10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9050" h="31750" prst="coolSlant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62B47233-B884-4C79-8C76-A2E58419981A}">
      <dsp:nvSpPr>
        <dsp:cNvPr id="0" name=""/>
        <dsp:cNvSpPr/>
      </dsp:nvSpPr>
      <dsp:spPr>
        <a:xfrm rot="5400000">
          <a:off x="11868331" y="856072"/>
          <a:ext cx="898484" cy="1495057"/>
        </a:xfrm>
        <a:prstGeom prst="corner">
          <a:avLst>
            <a:gd name="adj1" fmla="val 16120"/>
            <a:gd name="adj2" fmla="val 1611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9050" h="31750" prst="coolSlant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5C859EAF-D35F-4367-A7D0-9A94593357A6}">
      <dsp:nvSpPr>
        <dsp:cNvPr id="0" name=""/>
        <dsp:cNvSpPr/>
      </dsp:nvSpPr>
      <dsp:spPr>
        <a:xfrm>
          <a:off x="11718351" y="1302772"/>
          <a:ext cx="1349746" cy="1183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Testing Completion</a:t>
          </a:r>
        </a:p>
      </dsp:txBody>
      <dsp:txXfrm>
        <a:off x="11718351" y="1302772"/>
        <a:ext cx="1349746" cy="118313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BBBFBC4-FA37-487F-B55E-30802A9576AF}">
      <dsp:nvSpPr>
        <dsp:cNvPr id="0" name=""/>
        <dsp:cNvSpPr/>
      </dsp:nvSpPr>
      <dsp:spPr>
        <a:xfrm>
          <a:off x="0" y="352579"/>
          <a:ext cx="13167537" cy="470106"/>
        </a:xfrm>
        <a:prstGeom prst="notchedRight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1BDD938E-6D57-4BDB-BC4E-B9DFC4B56B76}">
      <dsp:nvSpPr>
        <dsp:cNvPr id="0" name=""/>
        <dsp:cNvSpPr/>
      </dsp:nvSpPr>
      <dsp:spPr>
        <a:xfrm>
          <a:off x="3254" y="0"/>
          <a:ext cx="1895083" cy="4701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b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Week 1</a:t>
          </a:r>
        </a:p>
      </dsp:txBody>
      <dsp:txXfrm>
        <a:off x="3254" y="0"/>
        <a:ext cx="1895083" cy="470106"/>
      </dsp:txXfrm>
    </dsp:sp>
    <dsp:sp modelId="{3F58CB63-FF4B-41AF-8CE9-F5B0D9AF74F0}">
      <dsp:nvSpPr>
        <dsp:cNvPr id="0" name=""/>
        <dsp:cNvSpPr/>
      </dsp:nvSpPr>
      <dsp:spPr>
        <a:xfrm>
          <a:off x="892033" y="528869"/>
          <a:ext cx="117526" cy="11752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705C7F34-609B-427E-8435-105F78B74E53}">
      <dsp:nvSpPr>
        <dsp:cNvPr id="0" name=""/>
        <dsp:cNvSpPr/>
      </dsp:nvSpPr>
      <dsp:spPr>
        <a:xfrm>
          <a:off x="1993092" y="705159"/>
          <a:ext cx="1895083" cy="4701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Week 2</a:t>
          </a:r>
        </a:p>
      </dsp:txBody>
      <dsp:txXfrm>
        <a:off x="1993092" y="705159"/>
        <a:ext cx="1895083" cy="470106"/>
      </dsp:txXfrm>
    </dsp:sp>
    <dsp:sp modelId="{0FB92C80-AD39-4C90-87AC-86C5993D4701}">
      <dsp:nvSpPr>
        <dsp:cNvPr id="0" name=""/>
        <dsp:cNvSpPr/>
      </dsp:nvSpPr>
      <dsp:spPr>
        <a:xfrm>
          <a:off x="2881871" y="528869"/>
          <a:ext cx="117526" cy="11752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A45BD12F-0F2F-49AA-AEBF-97FC73954FBB}">
      <dsp:nvSpPr>
        <dsp:cNvPr id="0" name=""/>
        <dsp:cNvSpPr/>
      </dsp:nvSpPr>
      <dsp:spPr>
        <a:xfrm>
          <a:off x="3982930" y="0"/>
          <a:ext cx="1895083" cy="4701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b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Week 3</a:t>
          </a:r>
        </a:p>
      </dsp:txBody>
      <dsp:txXfrm>
        <a:off x="3982930" y="0"/>
        <a:ext cx="1895083" cy="470106"/>
      </dsp:txXfrm>
    </dsp:sp>
    <dsp:sp modelId="{C5F6ECC2-F400-4DF3-81E4-4959A18A6765}">
      <dsp:nvSpPr>
        <dsp:cNvPr id="0" name=""/>
        <dsp:cNvSpPr/>
      </dsp:nvSpPr>
      <dsp:spPr>
        <a:xfrm>
          <a:off x="4871709" y="528869"/>
          <a:ext cx="117526" cy="11752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E7C08974-63CB-43D2-A08E-315BE0AE69C9}">
      <dsp:nvSpPr>
        <dsp:cNvPr id="0" name=""/>
        <dsp:cNvSpPr/>
      </dsp:nvSpPr>
      <dsp:spPr>
        <a:xfrm>
          <a:off x="5972768" y="705159"/>
          <a:ext cx="1895083" cy="4701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Week 4</a:t>
          </a:r>
        </a:p>
      </dsp:txBody>
      <dsp:txXfrm>
        <a:off x="5972768" y="705159"/>
        <a:ext cx="1895083" cy="470106"/>
      </dsp:txXfrm>
    </dsp:sp>
    <dsp:sp modelId="{404FA9EB-6BC7-47F7-90FF-5DA298BA9D9D}">
      <dsp:nvSpPr>
        <dsp:cNvPr id="0" name=""/>
        <dsp:cNvSpPr/>
      </dsp:nvSpPr>
      <dsp:spPr>
        <a:xfrm>
          <a:off x="6861547" y="528869"/>
          <a:ext cx="117526" cy="11752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93D334FF-D07A-489E-816B-B9E80D664740}">
      <dsp:nvSpPr>
        <dsp:cNvPr id="0" name=""/>
        <dsp:cNvSpPr/>
      </dsp:nvSpPr>
      <dsp:spPr>
        <a:xfrm>
          <a:off x="7962606" y="0"/>
          <a:ext cx="1895083" cy="4701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b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Week 5</a:t>
          </a:r>
        </a:p>
      </dsp:txBody>
      <dsp:txXfrm>
        <a:off x="7962606" y="0"/>
        <a:ext cx="1895083" cy="470106"/>
      </dsp:txXfrm>
    </dsp:sp>
    <dsp:sp modelId="{2C33351E-A2D9-4ADF-801A-ACA0FB396F18}">
      <dsp:nvSpPr>
        <dsp:cNvPr id="0" name=""/>
        <dsp:cNvSpPr/>
      </dsp:nvSpPr>
      <dsp:spPr>
        <a:xfrm>
          <a:off x="8851385" y="528869"/>
          <a:ext cx="117526" cy="11752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60A7CCF9-1AE9-4859-A71A-EAA70376115B}">
      <dsp:nvSpPr>
        <dsp:cNvPr id="0" name=""/>
        <dsp:cNvSpPr/>
      </dsp:nvSpPr>
      <dsp:spPr>
        <a:xfrm>
          <a:off x="9952444" y="705159"/>
          <a:ext cx="1895083" cy="4701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Week 6</a:t>
          </a:r>
        </a:p>
      </dsp:txBody>
      <dsp:txXfrm>
        <a:off x="9952444" y="705159"/>
        <a:ext cx="1895083" cy="470106"/>
      </dsp:txXfrm>
    </dsp:sp>
    <dsp:sp modelId="{3343C7BC-95DC-4327-9B64-2EFC21BF40C1}">
      <dsp:nvSpPr>
        <dsp:cNvPr id="0" name=""/>
        <dsp:cNvSpPr/>
      </dsp:nvSpPr>
      <dsp:spPr>
        <a:xfrm>
          <a:off x="10841223" y="528869"/>
          <a:ext cx="117526" cy="11752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41A24FA-70FF-456D-9CBC-1CE448966F9C}">
      <dsp:nvSpPr>
        <dsp:cNvPr id="0" name=""/>
        <dsp:cNvSpPr/>
      </dsp:nvSpPr>
      <dsp:spPr>
        <a:xfrm>
          <a:off x="0" y="1026371"/>
          <a:ext cx="3598298" cy="13272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62280" tIns="165100" rIns="462280" bIns="165100" numCol="1" spcCol="1270" anchor="ctr" anchorCtr="0">
          <a:noAutofit/>
        </a:bodyPr>
        <a:lstStyle/>
        <a:p>
          <a:pPr marL="0" lvl="0" indent="0" algn="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/>
            <a:t>A</a:t>
          </a:r>
        </a:p>
      </dsp:txBody>
      <dsp:txXfrm>
        <a:off x="0" y="1026371"/>
        <a:ext cx="3598298" cy="1327218"/>
      </dsp:txXfrm>
    </dsp:sp>
    <dsp:sp modelId="{899E1D8E-5AFF-403A-91C6-DD8E908F13E2}">
      <dsp:nvSpPr>
        <dsp:cNvPr id="0" name=""/>
        <dsp:cNvSpPr/>
      </dsp:nvSpPr>
      <dsp:spPr>
        <a:xfrm>
          <a:off x="3598298" y="1026371"/>
          <a:ext cx="719659" cy="1327218"/>
        </a:xfrm>
        <a:prstGeom prst="leftBrace">
          <a:avLst>
            <a:gd name="adj1" fmla="val 35000"/>
            <a:gd name="adj2" fmla="val 50000"/>
          </a:avLst>
        </a:prstGeom>
        <a:noFill/>
        <a:ln w="1079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16B43F2-7897-4E06-B7BE-6509B37DB865}">
      <dsp:nvSpPr>
        <dsp:cNvPr id="0" name=""/>
        <dsp:cNvSpPr/>
      </dsp:nvSpPr>
      <dsp:spPr>
        <a:xfrm>
          <a:off x="4605822" y="1026371"/>
          <a:ext cx="9787371" cy="1327218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285750" lvl="1" indent="-285750" algn="l" defTabSz="1778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4000" b="1" i="0" kern="1200" dirty="0"/>
            <a:t>White Box</a:t>
          </a:r>
          <a:endParaRPr lang="en-US" sz="4000" kern="1200" dirty="0"/>
        </a:p>
      </dsp:txBody>
      <dsp:txXfrm>
        <a:off x="4605822" y="1026371"/>
        <a:ext cx="9787371" cy="1327218"/>
      </dsp:txXfrm>
    </dsp:sp>
    <dsp:sp modelId="{7FF98D12-5B3F-452E-BB07-9CE3E6010EA4}">
      <dsp:nvSpPr>
        <dsp:cNvPr id="0" name=""/>
        <dsp:cNvSpPr/>
      </dsp:nvSpPr>
      <dsp:spPr>
        <a:xfrm>
          <a:off x="0" y="2587590"/>
          <a:ext cx="3598298" cy="13272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62280" tIns="165100" rIns="462280" bIns="165100" numCol="1" spcCol="1270" anchor="ctr" anchorCtr="0">
          <a:noAutofit/>
        </a:bodyPr>
        <a:lstStyle/>
        <a:p>
          <a:pPr marL="0" lvl="0" indent="0" algn="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/>
            <a:t>B</a:t>
          </a:r>
        </a:p>
      </dsp:txBody>
      <dsp:txXfrm>
        <a:off x="0" y="2587590"/>
        <a:ext cx="3598298" cy="1327218"/>
      </dsp:txXfrm>
    </dsp:sp>
    <dsp:sp modelId="{A8F6311D-4E33-4E77-B8C4-BB7BB351C54D}">
      <dsp:nvSpPr>
        <dsp:cNvPr id="0" name=""/>
        <dsp:cNvSpPr/>
      </dsp:nvSpPr>
      <dsp:spPr>
        <a:xfrm>
          <a:off x="3598298" y="2587590"/>
          <a:ext cx="719659" cy="1327218"/>
        </a:xfrm>
        <a:prstGeom prst="leftBrace">
          <a:avLst>
            <a:gd name="adj1" fmla="val 35000"/>
            <a:gd name="adj2" fmla="val 50000"/>
          </a:avLst>
        </a:prstGeom>
        <a:noFill/>
        <a:ln w="1079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BFC2F10-FE93-4AF3-A2BD-BBD0E3D0E1A1}">
      <dsp:nvSpPr>
        <dsp:cNvPr id="0" name=""/>
        <dsp:cNvSpPr/>
      </dsp:nvSpPr>
      <dsp:spPr>
        <a:xfrm>
          <a:off x="4605822" y="2587590"/>
          <a:ext cx="9787371" cy="1327218"/>
        </a:xfrm>
        <a:prstGeom prst="rect">
          <a:avLst/>
        </a:prstGeom>
        <a:solidFill>
          <a:schemeClr val="accent3">
            <a:hueOff val="4266005"/>
            <a:satOff val="-15426"/>
            <a:lumOff val="15099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285750" lvl="1" indent="-285750" algn="l" defTabSz="1778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4000" b="1" i="0" kern="1200">
              <a:latin typeface="Segoe UI"/>
              <a:ea typeface="+mn-ea"/>
              <a:cs typeface="+mn-cs"/>
            </a:rPr>
            <a:t>Grey Box</a:t>
          </a:r>
          <a:endParaRPr lang="en-US" sz="4000" b="1" i="0" kern="1200" dirty="0">
            <a:latin typeface="Segoe UI"/>
            <a:ea typeface="+mn-ea"/>
            <a:cs typeface="+mn-cs"/>
          </a:endParaRPr>
        </a:p>
      </dsp:txBody>
      <dsp:txXfrm>
        <a:off x="4605822" y="2587590"/>
        <a:ext cx="9787371" cy="1327218"/>
      </dsp:txXfrm>
    </dsp:sp>
    <dsp:sp modelId="{EEBE1A26-A076-4A22-8611-51C3B9870881}">
      <dsp:nvSpPr>
        <dsp:cNvPr id="0" name=""/>
        <dsp:cNvSpPr/>
      </dsp:nvSpPr>
      <dsp:spPr>
        <a:xfrm>
          <a:off x="0" y="4148809"/>
          <a:ext cx="3598298" cy="13272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62280" tIns="165100" rIns="462280" bIns="165100" numCol="1" spcCol="1270" anchor="ctr" anchorCtr="0">
          <a:noAutofit/>
        </a:bodyPr>
        <a:lstStyle/>
        <a:p>
          <a:pPr marL="0" lvl="0" indent="0" algn="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/>
            <a:t>C</a:t>
          </a:r>
        </a:p>
      </dsp:txBody>
      <dsp:txXfrm>
        <a:off x="0" y="4148809"/>
        <a:ext cx="3598298" cy="1327218"/>
      </dsp:txXfrm>
    </dsp:sp>
    <dsp:sp modelId="{13563020-E9BE-49D4-B3BF-2C31284F39C8}">
      <dsp:nvSpPr>
        <dsp:cNvPr id="0" name=""/>
        <dsp:cNvSpPr/>
      </dsp:nvSpPr>
      <dsp:spPr>
        <a:xfrm>
          <a:off x="3598298" y="4148809"/>
          <a:ext cx="719659" cy="1327218"/>
        </a:xfrm>
        <a:prstGeom prst="leftBrace">
          <a:avLst>
            <a:gd name="adj1" fmla="val 35000"/>
            <a:gd name="adj2" fmla="val 50000"/>
          </a:avLst>
        </a:prstGeom>
        <a:noFill/>
        <a:ln w="1079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57A4174-B434-4DCA-9740-F481378DB6CF}">
      <dsp:nvSpPr>
        <dsp:cNvPr id="0" name=""/>
        <dsp:cNvSpPr/>
      </dsp:nvSpPr>
      <dsp:spPr>
        <a:xfrm>
          <a:off x="4605822" y="4148809"/>
          <a:ext cx="9787371" cy="1327218"/>
        </a:xfrm>
        <a:prstGeom prst="rect">
          <a:avLst/>
        </a:prstGeom>
        <a:solidFill>
          <a:schemeClr val="accent3">
            <a:hueOff val="8532010"/>
            <a:satOff val="-30852"/>
            <a:lumOff val="30197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285750" lvl="1" indent="-285750" algn="l" defTabSz="1778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4000" b="1" i="0" kern="1200">
              <a:latin typeface="Segoe UI"/>
              <a:ea typeface="+mn-ea"/>
              <a:cs typeface="+mn-cs"/>
            </a:rPr>
            <a:t>Black Box</a:t>
          </a:r>
          <a:endParaRPr lang="en-US" sz="4000" b="1" i="0" kern="1200" dirty="0">
            <a:latin typeface="Segoe UI"/>
            <a:ea typeface="+mn-ea"/>
            <a:cs typeface="+mn-cs"/>
          </a:endParaRPr>
        </a:p>
      </dsp:txBody>
      <dsp:txXfrm>
        <a:off x="4605822" y="4148809"/>
        <a:ext cx="9787371" cy="132721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41A24FA-70FF-456D-9CBC-1CE448966F9C}">
      <dsp:nvSpPr>
        <dsp:cNvPr id="0" name=""/>
        <dsp:cNvSpPr/>
      </dsp:nvSpPr>
      <dsp:spPr>
        <a:xfrm>
          <a:off x="0" y="1026371"/>
          <a:ext cx="3598298" cy="13272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62280" tIns="165100" rIns="462280" bIns="165100" numCol="1" spcCol="1270" anchor="ctr" anchorCtr="0">
          <a:noAutofit/>
        </a:bodyPr>
        <a:lstStyle/>
        <a:p>
          <a:pPr marL="0" lvl="0" indent="0" algn="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/>
            <a:t>A</a:t>
          </a:r>
        </a:p>
      </dsp:txBody>
      <dsp:txXfrm>
        <a:off x="0" y="1026371"/>
        <a:ext cx="3598298" cy="1327218"/>
      </dsp:txXfrm>
    </dsp:sp>
    <dsp:sp modelId="{899E1D8E-5AFF-403A-91C6-DD8E908F13E2}">
      <dsp:nvSpPr>
        <dsp:cNvPr id="0" name=""/>
        <dsp:cNvSpPr/>
      </dsp:nvSpPr>
      <dsp:spPr>
        <a:xfrm>
          <a:off x="3598298" y="1026371"/>
          <a:ext cx="719659" cy="1327218"/>
        </a:xfrm>
        <a:prstGeom prst="leftBrace">
          <a:avLst>
            <a:gd name="adj1" fmla="val 35000"/>
            <a:gd name="adj2" fmla="val 50000"/>
          </a:avLst>
        </a:prstGeom>
        <a:noFill/>
        <a:ln w="1079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16B43F2-7897-4E06-B7BE-6509B37DB865}">
      <dsp:nvSpPr>
        <dsp:cNvPr id="0" name=""/>
        <dsp:cNvSpPr/>
      </dsp:nvSpPr>
      <dsp:spPr>
        <a:xfrm>
          <a:off x="4605822" y="1026371"/>
          <a:ext cx="9787371" cy="132721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285750" lvl="1" indent="-285750" algn="l" defTabSz="1778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4000" b="1" i="0" kern="1200" dirty="0"/>
            <a:t>Protecting confidential data</a:t>
          </a:r>
          <a:endParaRPr lang="en-US" sz="4000" kern="1200" dirty="0"/>
        </a:p>
      </dsp:txBody>
      <dsp:txXfrm>
        <a:off x="4605822" y="1026371"/>
        <a:ext cx="9787371" cy="1327218"/>
      </dsp:txXfrm>
    </dsp:sp>
    <dsp:sp modelId="{7FF98D12-5B3F-452E-BB07-9CE3E6010EA4}">
      <dsp:nvSpPr>
        <dsp:cNvPr id="0" name=""/>
        <dsp:cNvSpPr/>
      </dsp:nvSpPr>
      <dsp:spPr>
        <a:xfrm>
          <a:off x="0" y="2587590"/>
          <a:ext cx="3598298" cy="13272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62280" tIns="165100" rIns="462280" bIns="165100" numCol="1" spcCol="1270" anchor="ctr" anchorCtr="0">
          <a:noAutofit/>
        </a:bodyPr>
        <a:lstStyle/>
        <a:p>
          <a:pPr marL="0" lvl="0" indent="0" algn="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/>
            <a:t>B</a:t>
          </a:r>
        </a:p>
      </dsp:txBody>
      <dsp:txXfrm>
        <a:off x="0" y="2587590"/>
        <a:ext cx="3598298" cy="1327218"/>
      </dsp:txXfrm>
    </dsp:sp>
    <dsp:sp modelId="{A8F6311D-4E33-4E77-B8C4-BB7BB351C54D}">
      <dsp:nvSpPr>
        <dsp:cNvPr id="0" name=""/>
        <dsp:cNvSpPr/>
      </dsp:nvSpPr>
      <dsp:spPr>
        <a:xfrm>
          <a:off x="3598298" y="2587590"/>
          <a:ext cx="719659" cy="1327218"/>
        </a:xfrm>
        <a:prstGeom prst="leftBrace">
          <a:avLst>
            <a:gd name="adj1" fmla="val 35000"/>
            <a:gd name="adj2" fmla="val 50000"/>
          </a:avLst>
        </a:prstGeom>
        <a:noFill/>
        <a:ln w="1079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BFC2F10-FE93-4AF3-A2BD-BBD0E3D0E1A1}">
      <dsp:nvSpPr>
        <dsp:cNvPr id="0" name=""/>
        <dsp:cNvSpPr/>
      </dsp:nvSpPr>
      <dsp:spPr>
        <a:xfrm>
          <a:off x="4605822" y="2587590"/>
          <a:ext cx="9787371" cy="132721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285750" lvl="1" indent="-285750" algn="l" defTabSz="1778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4000" b="1" i="0" kern="1200" dirty="0">
              <a:solidFill>
                <a:srgbClr val="FFFFFF"/>
              </a:solidFill>
              <a:latin typeface="Segoe UI"/>
              <a:ea typeface="+mn-ea"/>
              <a:cs typeface="+mn-cs"/>
            </a:rPr>
            <a:t>Lowering business expenses</a:t>
          </a:r>
        </a:p>
      </dsp:txBody>
      <dsp:txXfrm>
        <a:off x="4605822" y="2587590"/>
        <a:ext cx="9787371" cy="1327218"/>
      </dsp:txXfrm>
    </dsp:sp>
    <dsp:sp modelId="{EEBE1A26-A076-4A22-8611-51C3B9870881}">
      <dsp:nvSpPr>
        <dsp:cNvPr id="0" name=""/>
        <dsp:cNvSpPr/>
      </dsp:nvSpPr>
      <dsp:spPr>
        <a:xfrm>
          <a:off x="0" y="4148809"/>
          <a:ext cx="3598298" cy="13272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62280" tIns="165100" rIns="462280" bIns="165100" numCol="1" spcCol="1270" anchor="ctr" anchorCtr="0">
          <a:noAutofit/>
        </a:bodyPr>
        <a:lstStyle/>
        <a:p>
          <a:pPr marL="0" lvl="0" indent="0" algn="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/>
            <a:t>C</a:t>
          </a:r>
        </a:p>
      </dsp:txBody>
      <dsp:txXfrm>
        <a:off x="0" y="4148809"/>
        <a:ext cx="3598298" cy="1327218"/>
      </dsp:txXfrm>
    </dsp:sp>
    <dsp:sp modelId="{13563020-E9BE-49D4-B3BF-2C31284F39C8}">
      <dsp:nvSpPr>
        <dsp:cNvPr id="0" name=""/>
        <dsp:cNvSpPr/>
      </dsp:nvSpPr>
      <dsp:spPr>
        <a:xfrm>
          <a:off x="3598298" y="4148809"/>
          <a:ext cx="719659" cy="1327218"/>
        </a:xfrm>
        <a:prstGeom prst="leftBrace">
          <a:avLst>
            <a:gd name="adj1" fmla="val 35000"/>
            <a:gd name="adj2" fmla="val 50000"/>
          </a:avLst>
        </a:prstGeom>
        <a:noFill/>
        <a:ln w="1079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57A4174-B434-4DCA-9740-F481378DB6CF}">
      <dsp:nvSpPr>
        <dsp:cNvPr id="0" name=""/>
        <dsp:cNvSpPr/>
      </dsp:nvSpPr>
      <dsp:spPr>
        <a:xfrm>
          <a:off x="4605822" y="4148809"/>
          <a:ext cx="9787371" cy="132721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285750" lvl="1" indent="-285750" algn="l" defTabSz="1778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4000" b="1" i="0" kern="1200" dirty="0">
              <a:solidFill>
                <a:srgbClr val="FFFFFF"/>
              </a:solidFill>
              <a:latin typeface="Segoe UI"/>
              <a:ea typeface="+mn-ea"/>
              <a:cs typeface="+mn-cs"/>
            </a:rPr>
            <a:t>Achieving security compliance</a:t>
          </a:r>
        </a:p>
      </dsp:txBody>
      <dsp:txXfrm>
        <a:off x="4605822" y="4148809"/>
        <a:ext cx="9787371" cy="1327218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41A24FA-70FF-456D-9CBC-1CE448966F9C}">
      <dsp:nvSpPr>
        <dsp:cNvPr id="0" name=""/>
        <dsp:cNvSpPr/>
      </dsp:nvSpPr>
      <dsp:spPr>
        <a:xfrm>
          <a:off x="0" y="84887"/>
          <a:ext cx="3598298" cy="1287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62280" tIns="165100" rIns="462280" bIns="165100" numCol="1" spcCol="1270" anchor="ctr" anchorCtr="0">
          <a:noAutofit/>
        </a:bodyPr>
        <a:lstStyle/>
        <a:p>
          <a:pPr marL="0" lvl="0" indent="0" algn="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500" kern="1200" dirty="0"/>
        </a:p>
      </dsp:txBody>
      <dsp:txXfrm>
        <a:off x="0" y="84887"/>
        <a:ext cx="3598298" cy="1287000"/>
      </dsp:txXfrm>
    </dsp:sp>
    <dsp:sp modelId="{899E1D8E-5AFF-403A-91C6-DD8E908F13E2}">
      <dsp:nvSpPr>
        <dsp:cNvPr id="0" name=""/>
        <dsp:cNvSpPr/>
      </dsp:nvSpPr>
      <dsp:spPr>
        <a:xfrm>
          <a:off x="3598298" y="84887"/>
          <a:ext cx="719659" cy="1287000"/>
        </a:xfrm>
        <a:prstGeom prst="leftBrace">
          <a:avLst>
            <a:gd name="adj1" fmla="val 35000"/>
            <a:gd name="adj2" fmla="val 50000"/>
          </a:avLst>
        </a:prstGeom>
        <a:noFill/>
        <a:ln w="1079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16B43F2-7897-4E06-B7BE-6509B37DB865}">
      <dsp:nvSpPr>
        <dsp:cNvPr id="0" name=""/>
        <dsp:cNvSpPr/>
      </dsp:nvSpPr>
      <dsp:spPr>
        <a:xfrm>
          <a:off x="4605822" y="84887"/>
          <a:ext cx="9787371" cy="12870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285750" lvl="1" indent="-285750" algn="l" defTabSz="1778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4000" b="1" i="0" kern="1200" dirty="0"/>
            <a:t>Map your cloud environment</a:t>
          </a:r>
          <a:endParaRPr lang="en-US" sz="4000" kern="1200" dirty="0"/>
        </a:p>
      </dsp:txBody>
      <dsp:txXfrm>
        <a:off x="4605822" y="84887"/>
        <a:ext cx="9787371" cy="1287000"/>
      </dsp:txXfrm>
    </dsp:sp>
    <dsp:sp modelId="{7FF98D12-5B3F-452E-BB07-9CE3E6010EA4}">
      <dsp:nvSpPr>
        <dsp:cNvPr id="0" name=""/>
        <dsp:cNvSpPr/>
      </dsp:nvSpPr>
      <dsp:spPr>
        <a:xfrm>
          <a:off x="0" y="1726543"/>
          <a:ext cx="3598298" cy="1287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62280" tIns="165100" rIns="462280" bIns="165100" numCol="1" spcCol="1270" anchor="ctr" anchorCtr="0">
          <a:noAutofit/>
        </a:bodyPr>
        <a:lstStyle/>
        <a:p>
          <a:pPr marL="0" lvl="0" indent="0" algn="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500" kern="1200" dirty="0"/>
        </a:p>
      </dsp:txBody>
      <dsp:txXfrm>
        <a:off x="0" y="1726543"/>
        <a:ext cx="3598298" cy="1287000"/>
      </dsp:txXfrm>
    </dsp:sp>
    <dsp:sp modelId="{A8F6311D-4E33-4E77-B8C4-BB7BB351C54D}">
      <dsp:nvSpPr>
        <dsp:cNvPr id="0" name=""/>
        <dsp:cNvSpPr/>
      </dsp:nvSpPr>
      <dsp:spPr>
        <a:xfrm>
          <a:off x="3598298" y="1605887"/>
          <a:ext cx="719659" cy="1528312"/>
        </a:xfrm>
        <a:prstGeom prst="leftBrace">
          <a:avLst>
            <a:gd name="adj1" fmla="val 35000"/>
            <a:gd name="adj2" fmla="val 50000"/>
          </a:avLst>
        </a:prstGeom>
        <a:noFill/>
        <a:ln w="1079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BFC2F10-FE93-4AF3-A2BD-BBD0E3D0E1A1}">
      <dsp:nvSpPr>
        <dsp:cNvPr id="0" name=""/>
        <dsp:cNvSpPr/>
      </dsp:nvSpPr>
      <dsp:spPr>
        <a:xfrm>
          <a:off x="4605822" y="1605887"/>
          <a:ext cx="9787371" cy="15283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285750" lvl="1" indent="-285750" algn="l" defTabSz="1778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4000" b="1" i="0" kern="1200"/>
            <a:t>Understand the cloud shared responsibility model</a:t>
          </a:r>
          <a:endParaRPr lang="en-US" sz="4000" b="1" i="0" kern="1200" dirty="0">
            <a:solidFill>
              <a:srgbClr val="FFFFFF"/>
            </a:solidFill>
            <a:latin typeface="Segoe UI"/>
            <a:ea typeface="+mn-ea"/>
            <a:cs typeface="+mn-cs"/>
          </a:endParaRPr>
        </a:p>
      </dsp:txBody>
      <dsp:txXfrm>
        <a:off x="4605822" y="1605887"/>
        <a:ext cx="9787371" cy="1528312"/>
      </dsp:txXfrm>
    </dsp:sp>
    <dsp:sp modelId="{EEBE1A26-A076-4A22-8611-51C3B9870881}">
      <dsp:nvSpPr>
        <dsp:cNvPr id="0" name=""/>
        <dsp:cNvSpPr/>
      </dsp:nvSpPr>
      <dsp:spPr>
        <a:xfrm>
          <a:off x="0" y="3368200"/>
          <a:ext cx="3598298" cy="1287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62280" tIns="165100" rIns="462280" bIns="165100" numCol="1" spcCol="1270" anchor="ctr" anchorCtr="0">
          <a:noAutofit/>
        </a:bodyPr>
        <a:lstStyle/>
        <a:p>
          <a:pPr marL="0" lvl="0" indent="0" algn="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500" kern="1200" dirty="0"/>
        </a:p>
      </dsp:txBody>
      <dsp:txXfrm>
        <a:off x="0" y="3368200"/>
        <a:ext cx="3598298" cy="1287000"/>
      </dsp:txXfrm>
    </dsp:sp>
    <dsp:sp modelId="{13563020-E9BE-49D4-B3BF-2C31284F39C8}">
      <dsp:nvSpPr>
        <dsp:cNvPr id="0" name=""/>
        <dsp:cNvSpPr/>
      </dsp:nvSpPr>
      <dsp:spPr>
        <a:xfrm>
          <a:off x="3598298" y="3368200"/>
          <a:ext cx="719659" cy="1287000"/>
        </a:xfrm>
        <a:prstGeom prst="leftBrace">
          <a:avLst>
            <a:gd name="adj1" fmla="val 35000"/>
            <a:gd name="adj2" fmla="val 50000"/>
          </a:avLst>
        </a:prstGeom>
        <a:noFill/>
        <a:ln w="1079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57A4174-B434-4DCA-9740-F481378DB6CF}">
      <dsp:nvSpPr>
        <dsp:cNvPr id="0" name=""/>
        <dsp:cNvSpPr/>
      </dsp:nvSpPr>
      <dsp:spPr>
        <a:xfrm>
          <a:off x="4605822" y="3368200"/>
          <a:ext cx="9787371" cy="12870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285750" lvl="1" indent="-285750" algn="l" defTabSz="1778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4000" b="1" i="0" kern="1200" dirty="0"/>
            <a:t>Define the requirements and roadmap</a:t>
          </a:r>
          <a:endParaRPr lang="en-US" sz="4000" b="1" i="0" kern="1200" dirty="0">
            <a:solidFill>
              <a:srgbClr val="FFFFFF"/>
            </a:solidFill>
            <a:latin typeface="Segoe UI"/>
            <a:ea typeface="+mn-ea"/>
            <a:cs typeface="+mn-cs"/>
          </a:endParaRPr>
        </a:p>
      </dsp:txBody>
      <dsp:txXfrm>
        <a:off x="4605822" y="3368200"/>
        <a:ext cx="9787371" cy="1287000"/>
      </dsp:txXfrm>
    </dsp:sp>
    <dsp:sp modelId="{A7520964-44E5-479B-BEBC-D9D40DB7D157}">
      <dsp:nvSpPr>
        <dsp:cNvPr id="0" name=""/>
        <dsp:cNvSpPr/>
      </dsp:nvSpPr>
      <dsp:spPr>
        <a:xfrm>
          <a:off x="0" y="5009856"/>
          <a:ext cx="3598298" cy="1287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4480" tIns="101600" rIns="284480" bIns="101600" numCol="1" spcCol="1270" anchor="ctr" anchorCtr="0">
          <a:noAutofit/>
        </a:bodyPr>
        <a:lstStyle/>
        <a:p>
          <a:pPr marL="285750" lvl="1" indent="-285750" algn="l" defTabSz="17780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4000" b="1" i="0" kern="1200" dirty="0">
              <a:solidFill>
                <a:srgbClr val="FFFFFF"/>
              </a:solidFill>
              <a:latin typeface="Segoe UI"/>
              <a:ea typeface="+mn-ea"/>
              <a:cs typeface="+mn-cs"/>
            </a:rPr>
            <a:t> </a:t>
          </a:r>
        </a:p>
      </dsp:txBody>
      <dsp:txXfrm>
        <a:off x="0" y="5009856"/>
        <a:ext cx="3598298" cy="1287000"/>
      </dsp:txXfrm>
    </dsp:sp>
    <dsp:sp modelId="{9DDAFBCC-E498-4B72-B156-BA05BA692B27}">
      <dsp:nvSpPr>
        <dsp:cNvPr id="0" name=""/>
        <dsp:cNvSpPr/>
      </dsp:nvSpPr>
      <dsp:spPr>
        <a:xfrm>
          <a:off x="3598298" y="4889200"/>
          <a:ext cx="719659" cy="1528312"/>
        </a:xfrm>
        <a:prstGeom prst="leftBrace">
          <a:avLst>
            <a:gd name="adj1" fmla="val 35000"/>
            <a:gd name="adj2" fmla="val 50000"/>
          </a:avLst>
        </a:prstGeom>
        <a:noFill/>
        <a:ln w="1079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8BDC590-AFA7-407A-8357-F2A4FB9918C6}">
      <dsp:nvSpPr>
        <dsp:cNvPr id="0" name=""/>
        <dsp:cNvSpPr/>
      </dsp:nvSpPr>
      <dsp:spPr>
        <a:xfrm>
          <a:off x="4605822" y="4889200"/>
          <a:ext cx="9787371" cy="15283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285750" lvl="1" indent="-285750" algn="l" defTabSz="1778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4000" b="1" i="0" kern="1200" dirty="0"/>
            <a:t>Establish plans for a worst-case scenario</a:t>
          </a:r>
          <a:endParaRPr lang="en-US" sz="4000" b="1" i="0" kern="1200" dirty="0">
            <a:solidFill>
              <a:srgbClr val="FFFFFF"/>
            </a:solidFill>
            <a:latin typeface="Segoe UI"/>
            <a:ea typeface="+mn-ea"/>
            <a:cs typeface="+mn-cs"/>
          </a:endParaRPr>
        </a:p>
      </dsp:txBody>
      <dsp:txXfrm>
        <a:off x="4605822" y="4889200"/>
        <a:ext cx="9787371" cy="1528312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2FB3E2-53ED-4B23-AAF1-6BC6E1C6281E}">
      <dsp:nvSpPr>
        <dsp:cNvPr id="0" name=""/>
        <dsp:cNvSpPr/>
      </dsp:nvSpPr>
      <dsp:spPr>
        <a:xfrm rot="10800000">
          <a:off x="2086826" y="650"/>
          <a:ext cx="7543257" cy="747333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29553" tIns="121920" rIns="227584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1" kern="1200"/>
            <a:t>Nmap</a:t>
          </a:r>
          <a:endParaRPr lang="en-US" sz="3200" kern="1200"/>
        </a:p>
      </dsp:txBody>
      <dsp:txXfrm rot="10800000">
        <a:off x="2273659" y="650"/>
        <a:ext cx="7356424" cy="747333"/>
      </dsp:txXfrm>
    </dsp:sp>
    <dsp:sp modelId="{7FC2F813-C7EB-4B68-B804-4A285B590839}">
      <dsp:nvSpPr>
        <dsp:cNvPr id="0" name=""/>
        <dsp:cNvSpPr/>
      </dsp:nvSpPr>
      <dsp:spPr>
        <a:xfrm>
          <a:off x="1713160" y="650"/>
          <a:ext cx="747333" cy="747333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6A138896-EFCC-4A65-AF53-6DC1B1895219}">
      <dsp:nvSpPr>
        <dsp:cNvPr id="0" name=""/>
        <dsp:cNvSpPr/>
      </dsp:nvSpPr>
      <dsp:spPr>
        <a:xfrm rot="10800000">
          <a:off x="2086826" y="934816"/>
          <a:ext cx="7543257" cy="747333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29553" tIns="121920" rIns="227584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1" kern="1200"/>
            <a:t>Metasploit</a:t>
          </a:r>
          <a:endParaRPr lang="en-US" sz="3200" kern="1200"/>
        </a:p>
      </dsp:txBody>
      <dsp:txXfrm rot="10800000">
        <a:off x="2273659" y="934816"/>
        <a:ext cx="7356424" cy="747333"/>
      </dsp:txXfrm>
    </dsp:sp>
    <dsp:sp modelId="{DF07E936-A8D6-4A06-9446-EB6B0B7D6530}">
      <dsp:nvSpPr>
        <dsp:cNvPr id="0" name=""/>
        <dsp:cNvSpPr/>
      </dsp:nvSpPr>
      <dsp:spPr>
        <a:xfrm>
          <a:off x="1713160" y="934816"/>
          <a:ext cx="747333" cy="747333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C5322182-4468-4BAE-9D3D-DEE1052CA3B9}">
      <dsp:nvSpPr>
        <dsp:cNvPr id="0" name=""/>
        <dsp:cNvSpPr/>
      </dsp:nvSpPr>
      <dsp:spPr>
        <a:xfrm rot="10800000">
          <a:off x="2086826" y="1868983"/>
          <a:ext cx="7543257" cy="747333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29553" tIns="121920" rIns="227584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1" kern="1200"/>
            <a:t>Burp Suite</a:t>
          </a:r>
          <a:endParaRPr lang="en-US" sz="3200" kern="1200"/>
        </a:p>
      </dsp:txBody>
      <dsp:txXfrm rot="10800000">
        <a:off x="2273659" y="1868983"/>
        <a:ext cx="7356424" cy="747333"/>
      </dsp:txXfrm>
    </dsp:sp>
    <dsp:sp modelId="{94A8FAC7-6EAF-4D80-94E0-27131AAC745C}">
      <dsp:nvSpPr>
        <dsp:cNvPr id="0" name=""/>
        <dsp:cNvSpPr/>
      </dsp:nvSpPr>
      <dsp:spPr>
        <a:xfrm>
          <a:off x="1713160" y="1868983"/>
          <a:ext cx="747333" cy="747333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45B4720D-CD2E-482D-97A6-1A4044EC4388}">
      <dsp:nvSpPr>
        <dsp:cNvPr id="0" name=""/>
        <dsp:cNvSpPr/>
      </dsp:nvSpPr>
      <dsp:spPr>
        <a:xfrm rot="10800000">
          <a:off x="2086826" y="2803149"/>
          <a:ext cx="7543257" cy="747333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29553" tIns="121920" rIns="227584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1" kern="1200"/>
            <a:t>Scout Suite</a:t>
          </a:r>
          <a:endParaRPr lang="en-US" sz="3200" kern="1200"/>
        </a:p>
      </dsp:txBody>
      <dsp:txXfrm rot="10800000">
        <a:off x="2273659" y="2803149"/>
        <a:ext cx="7356424" cy="747333"/>
      </dsp:txXfrm>
    </dsp:sp>
    <dsp:sp modelId="{D7EC5C3A-095A-45DC-8EC0-7A72FC89DA32}">
      <dsp:nvSpPr>
        <dsp:cNvPr id="0" name=""/>
        <dsp:cNvSpPr/>
      </dsp:nvSpPr>
      <dsp:spPr>
        <a:xfrm>
          <a:off x="1713160" y="2803149"/>
          <a:ext cx="747333" cy="747333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8087532-0498-46CA-9276-BE998855A113}">
      <dsp:nvSpPr>
        <dsp:cNvPr id="0" name=""/>
        <dsp:cNvSpPr/>
      </dsp:nvSpPr>
      <dsp:spPr>
        <a:xfrm>
          <a:off x="47" y="1586888"/>
          <a:ext cx="4557712" cy="132202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808" tIns="138176" rIns="241808" bIns="138176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 err="1"/>
            <a:t>Udemdy</a:t>
          </a:r>
          <a:endParaRPr lang="en-US" sz="3400" kern="1200" dirty="0"/>
        </a:p>
      </dsp:txBody>
      <dsp:txXfrm>
        <a:off x="47" y="1586888"/>
        <a:ext cx="4557712" cy="1322028"/>
      </dsp:txXfrm>
    </dsp:sp>
    <dsp:sp modelId="{48682BB0-D7E4-4CFB-BC9C-BCAA7D01B42F}">
      <dsp:nvSpPr>
        <dsp:cNvPr id="0" name=""/>
        <dsp:cNvSpPr/>
      </dsp:nvSpPr>
      <dsp:spPr>
        <a:xfrm>
          <a:off x="47" y="2908916"/>
          <a:ext cx="4557712" cy="2006595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1356" tIns="181356" rIns="241808" bIns="272034" numCol="1" spcCol="1270" anchor="t" anchorCtr="0">
          <a:noAutofit/>
        </a:bodyPr>
        <a:lstStyle/>
        <a:p>
          <a:pPr marL="285750" lvl="1" indent="-285750" algn="l" defTabSz="1511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400" kern="1200" dirty="0"/>
            <a:t>Learn Ethical Hacking From Scratch</a:t>
          </a:r>
        </a:p>
      </dsp:txBody>
      <dsp:txXfrm>
        <a:off x="47" y="2908916"/>
        <a:ext cx="4557712" cy="2006595"/>
      </dsp:txXfrm>
    </dsp:sp>
    <dsp:sp modelId="{8F0F04B7-F00F-43D4-854A-3A4FB2C9AFC4}">
      <dsp:nvSpPr>
        <dsp:cNvPr id="0" name=""/>
        <dsp:cNvSpPr/>
      </dsp:nvSpPr>
      <dsp:spPr>
        <a:xfrm>
          <a:off x="5195839" y="1586888"/>
          <a:ext cx="4557712" cy="132202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808" tIns="138176" rIns="241808" bIns="138176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b="1" i="0" kern="1200" dirty="0"/>
            <a:t>SEC588: Cloud Penetration Testing</a:t>
          </a:r>
          <a:endParaRPr lang="en-US" sz="3400" kern="1200" dirty="0"/>
        </a:p>
      </dsp:txBody>
      <dsp:txXfrm>
        <a:off x="5195839" y="1586888"/>
        <a:ext cx="4557712" cy="1322028"/>
      </dsp:txXfrm>
    </dsp:sp>
    <dsp:sp modelId="{82D3DE6F-0C86-46BF-8A2E-1B6C2DC1EECE}">
      <dsp:nvSpPr>
        <dsp:cNvPr id="0" name=""/>
        <dsp:cNvSpPr/>
      </dsp:nvSpPr>
      <dsp:spPr>
        <a:xfrm>
          <a:off x="5195839" y="2908916"/>
          <a:ext cx="4557712" cy="2006595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9/3/layout/StepUpProcess">
  <dgm:title val=""/>
  <dgm:desc val=""/>
  <dgm:catLst>
    <dgm:cat type="process" pri="13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b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b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onstrLst>
      <dgm:constr type="alignOff" forName="rootnode" val="1"/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-0.765"/>
      <dgm:constr type="w" for="ch" forName="sibTrans" refType="w" fact="0.103"/>
      <dgm:constr type="h" for="ch" forName="sibTrans" refType="h" fact="0.103"/>
    </dgm:constrLst>
    <dgm:forEach name="nodesForEach" axis="ch" ptType="node">
      <dgm:layoutNode name="composite">
        <dgm:alg type="composite">
          <dgm:param type="ar" val="0.86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LShape" refType="w" fact="0"/>
              <dgm:constr type="t" for="ch" forName="LShape" refType="h" fact="0.2347"/>
              <dgm:constr type="w" for="ch" forName="LShape" refType="w" fact="0.998"/>
              <dgm:constr type="h" for="ch" forName="LShape" refType="h" fact="0.5164"/>
              <dgm:constr type="r" for="ch" forName="ParentText" refType="w"/>
              <dgm:constr type="t" for="ch" forName="ParentText" refType="h" fact="0.32"/>
              <dgm:constr type="w" for="ch" forName="ParentText" refType="w" fact="0.901"/>
              <dgm:constr type="h" for="ch" forName="ParentText" refType="h" fact="0.68"/>
              <dgm:constr type="l" for="ch" forName="Triangle" refType="w" fact="0.83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if>
          <dgm:else name="Name5">
            <dgm:constrLst>
              <dgm:constr type="l" for="ch" forName="LShape" refType="w" fact="0.002"/>
              <dgm:constr type="t" for="ch" forName="LShape" refType="h" fact="0.2347"/>
              <dgm:constr type="w" for="ch" forName="LShape" refType="w"/>
              <dgm:constr type="h" for="ch" forName="LShape" refType="h" fact="0.5164"/>
              <dgm:constr type="l" for="ch" forName="ParentText" refType="w" fact="0"/>
              <dgm:constr type="t" for="ch" forName="ParentText" refType="h" fact="0.32"/>
              <dgm:constr type="w" for="ch" forName="ParentText" refType="w" fact="0.902"/>
              <dgm:constr type="h" for="ch" forName="ParentText" refType="h" fact="0.68"/>
              <dgm:constr type="l" for="ch" forName="Triangle" refType="w" fact="0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else>
        </dgm:choose>
        <dgm:layoutNode name="LShape" styleLbl="alignNode1">
          <dgm:alg type="sp"/>
          <dgm:choose name="Name6">
            <dgm:if name="Name7" func="var" arg="dir" op="equ" val="norm">
              <dgm:shape xmlns:r="http://schemas.openxmlformats.org/officeDocument/2006/relationships" rot="90" type="corner" r:blip="">
                <dgm:adjLst>
                  <dgm:adj idx="1" val="0.1612"/>
                  <dgm:adj idx="2" val="0.1611"/>
                </dgm:adjLst>
              </dgm:shape>
            </dgm:if>
            <dgm:else name="Name8">
              <dgm:shape xmlns:r="http://schemas.openxmlformats.org/officeDocument/2006/relationships" rot="180" type="corner" r:blip="">
                <dgm:adjLst>
                  <dgm:adj idx="1" val="0.1612"/>
                  <dgm:adj idx="2" val="0.1611"/>
                </dgm:adjLst>
              </dgm:shape>
            </dgm:else>
          </dgm:choose>
          <dgm:presOf/>
        </dgm:layoutNode>
        <dgm:layoutNode name="ParentTex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9">
          <dgm:if name="Name10" axis="followSib" ptType="node" func="cnt" op="gte" val="1">
            <dgm:layoutNode name="Triangle" styleLbl="alignNode1">
              <dgm:alg type="sp"/>
              <dgm:choose name="Name11">
                <dgm:if name="Name12" func="var" arg="dir" op="equ" val="norm">
                  <dgm:shape xmlns:r="http://schemas.openxmlformats.org/officeDocument/2006/relationships" type="triangle" r:blip="">
                    <dgm:adjLst>
                      <dgm:adj idx="1" val="1"/>
                    </dgm:adjLst>
                  </dgm:shape>
                </dgm:if>
                <dgm:else name="Name13">
                  <dgm:shape xmlns:r="http://schemas.openxmlformats.org/officeDocument/2006/relationships" rot="90" type="triangle" r:blip="">
                    <dgm:adjLst>
                      <dgm:adj idx="1" val="1"/>
                    </dgm:adjLst>
                  </dgm:shape>
                </dgm:else>
              </dgm:choose>
              <dgm:presOf/>
            </dgm:layoutNode>
          </dgm:if>
          <dgm:else name="Name14"/>
        </dgm:choose>
      </dgm:layoutNode>
      <dgm:forEach name="sibTransForEach" axis="followSib" ptType="sibTrans" cnt="1">
        <dgm:layoutNode name="sibTrans">
          <dgm:alg type="composite">
            <dgm:param type="ar" val="0.861"/>
          </dgm:alg>
          <dgm:constrLst>
            <dgm:constr type="w" for="ch" forName="space" refType="w"/>
            <dgm:constr type="h" for="ch" forName="space" refType="w"/>
          </dgm:constrLst>
          <dgm:layoutNode name="space" styleLbl="alignNode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diagrams.loki3.com/BracketList">
  <dgm:title val="Vertical Bracket List"/>
  <dgm:desc val="Use to show grouped blocks of information.  Works well with large amounts of Level 2 text."/>
  <dgm:catLst>
    <dgm:cat type="list" pri="4110"/>
    <dgm:cat type="officeonline" pri="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3" srcId="0" destId="1" srcOrd="0" destOrd="0"/>
        <dgm:cxn modelId="4" srcId="1" destId="11" srcOrd="0" destOrd="0"/>
        <dgm:cxn modelId="5" srcId="0" destId="2" srcOrd="0" destOrd="0"/>
        <dgm:cxn modelId="6" srcId="2" destId="21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V" refType="primFontSz" refFor="des" refForName="parTx" fact="0.1"/>
      <dgm:constr type="primFontSz" for="des" forName="parTx" val="65"/>
      <dgm:constr type="primFontSz" for="des" forName="desTx" refType="primFontSz" refFor="des" refForName="parTx"/>
      <dgm:constr type="h" for="des" forName="parTx" refType="primFontSz" refFor="des" refForName="parTx" fact="0.55"/>
      <dgm:constr type="h" for="des" forName="bracket" refType="primFontSz" refFor="des" refForName="parTx" fact="0.55"/>
      <dgm:constr type="h" for="des" forName="desTx" refType="primFontSz" refFor="des" refForName="parTx" fact="0.55"/>
    </dgm:constrLst>
    <dgm:ruleLst>
      <dgm:rule type="primFontSz" for="des" forName="parTx" val="5" fact="NaN" max="NaN"/>
    </dgm:ruleLst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Tx" refType="w" fact="0.25"/>
          <dgm:constr type="w" for="ch" forName="bracket" refType="w" fact="0.05"/>
          <dgm:constr type="w" for="ch" forName="spH" refType="w" fact="0.02"/>
          <dgm:constr type="w" for="ch" forName="desTx" refType="w" fact="0.68"/>
          <dgm:constr type="h" for="ch" forName="bracket" refType="h" refFor="ch" refForName="desTx" op="gte"/>
          <dgm:constr type="h" for="ch" forName="bracket" refType="h" refFor="ch" refForName="parTx" op="gte"/>
          <dgm:constr type="h" for="ch" forName="desTx" refType="h" refFor="ch" refForName="parTx" op="gte"/>
        </dgm:constrLst>
        <dgm:ruleLst/>
        <dgm:layoutNode name="parTx" styleLbl="revTx">
          <dgm:varLst>
            <dgm:chMax val="1"/>
            <dgm:bulletEnabled val="1"/>
          </dgm:varLst>
          <dgm:choose name="Name8">
            <dgm:if name="Name9" func="var" arg="dir" op="equ" val="norm">
              <dgm:alg type="tx">
                <dgm:param type="parTxLTRAlign" val="r"/>
              </dgm:alg>
            </dgm:if>
            <dgm:else name="Name10">
              <dgm:alg type="tx">
                <dgm:param type="parTxLTRAlign" val="l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tMarg" refType="primFontSz" fact="0.2"/>
            <dgm:constr type="bMarg" refType="primFontSz" fact="0.2"/>
          </dgm:constrLst>
          <dgm:ruleLst>
            <dgm:rule type="h" val="INF" fact="NaN" max="NaN"/>
          </dgm:ruleLst>
        </dgm:layoutNode>
        <dgm:layoutNode name="bracket" styleLbl="parChTrans1D1">
          <dgm:alg type="sp"/>
          <dgm:choose name="Name11">
            <dgm:if name="Name12" func="var" arg="dir" op="equ" val="norm">
              <dgm:shape xmlns:r="http://schemas.openxmlformats.org/officeDocument/2006/relationships" type="leftBrace" r:blip="">
                <dgm:adjLst>
                  <dgm:adj idx="1" val="0.35"/>
                </dgm:adjLst>
              </dgm:shape>
            </dgm:if>
            <dgm:else name="Name13">
              <dgm:shape xmlns:r="http://schemas.openxmlformats.org/officeDocument/2006/relationships" rot="180" type="leftBrace" r:blip="">
                <dgm:adjLst>
                  <dgm:adj idx="1" val="0.35"/>
                </dgm:adjLst>
              </dgm:shape>
            </dgm:else>
          </dgm:choose>
          <dgm:presOf/>
        </dgm:layoutNode>
        <dgm:layoutNode name="spH">
          <dgm:alg type="sp"/>
        </dgm:layoutNode>
        <dgm:choose name="Name14">
          <dgm:if name="Name15" axis="ch" ptType="node" func="cnt" op="gte" val="1">
            <dgm:layoutNode name="desTx" styleLbl="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secFontSz" refType="primFontSz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h" val="INF" fact="NaN" max="NaN"/>
              </dgm:ruleLst>
            </dgm:layoutNode>
          </dgm:if>
          <dgm:else name="Name16"/>
        </dgm:choose>
      </dgm:layoutNode>
      <dgm:forEach name="Name17" axis="followSib" ptType="sibTrans" cnt="1">
        <dgm:layoutNode name="spV">
          <dgm:alg type="sp"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diagrams.loki3.com/BracketList">
  <dgm:title val="Vertical Bracket List"/>
  <dgm:desc val="Use to show grouped blocks of information.  Works well with large amounts of Level 2 text."/>
  <dgm:catLst>
    <dgm:cat type="list" pri="4110"/>
    <dgm:cat type="officeonline" pri="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3" srcId="0" destId="1" srcOrd="0" destOrd="0"/>
        <dgm:cxn modelId="4" srcId="1" destId="11" srcOrd="0" destOrd="0"/>
        <dgm:cxn modelId="5" srcId="0" destId="2" srcOrd="0" destOrd="0"/>
        <dgm:cxn modelId="6" srcId="2" destId="21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V" refType="primFontSz" refFor="des" refForName="parTx" fact="0.1"/>
      <dgm:constr type="primFontSz" for="des" forName="parTx" val="65"/>
      <dgm:constr type="primFontSz" for="des" forName="desTx" refType="primFontSz" refFor="des" refForName="parTx"/>
      <dgm:constr type="h" for="des" forName="parTx" refType="primFontSz" refFor="des" refForName="parTx" fact="0.55"/>
      <dgm:constr type="h" for="des" forName="bracket" refType="primFontSz" refFor="des" refForName="parTx" fact="0.55"/>
      <dgm:constr type="h" for="des" forName="desTx" refType="primFontSz" refFor="des" refForName="parTx" fact="0.55"/>
    </dgm:constrLst>
    <dgm:ruleLst>
      <dgm:rule type="primFontSz" for="des" forName="parTx" val="5" fact="NaN" max="NaN"/>
    </dgm:ruleLst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Tx" refType="w" fact="0.25"/>
          <dgm:constr type="w" for="ch" forName="bracket" refType="w" fact="0.05"/>
          <dgm:constr type="w" for="ch" forName="spH" refType="w" fact="0.02"/>
          <dgm:constr type="w" for="ch" forName="desTx" refType="w" fact="0.68"/>
          <dgm:constr type="h" for="ch" forName="bracket" refType="h" refFor="ch" refForName="desTx" op="gte"/>
          <dgm:constr type="h" for="ch" forName="bracket" refType="h" refFor="ch" refForName="parTx" op="gte"/>
          <dgm:constr type="h" for="ch" forName="desTx" refType="h" refFor="ch" refForName="parTx" op="gte"/>
        </dgm:constrLst>
        <dgm:ruleLst/>
        <dgm:layoutNode name="parTx" styleLbl="revTx">
          <dgm:varLst>
            <dgm:chMax val="1"/>
            <dgm:bulletEnabled val="1"/>
          </dgm:varLst>
          <dgm:choose name="Name8">
            <dgm:if name="Name9" func="var" arg="dir" op="equ" val="norm">
              <dgm:alg type="tx">
                <dgm:param type="parTxLTRAlign" val="r"/>
              </dgm:alg>
            </dgm:if>
            <dgm:else name="Name10">
              <dgm:alg type="tx">
                <dgm:param type="parTxLTRAlign" val="l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tMarg" refType="primFontSz" fact="0.2"/>
            <dgm:constr type="bMarg" refType="primFontSz" fact="0.2"/>
          </dgm:constrLst>
          <dgm:ruleLst>
            <dgm:rule type="h" val="INF" fact="NaN" max="NaN"/>
          </dgm:ruleLst>
        </dgm:layoutNode>
        <dgm:layoutNode name="bracket" styleLbl="parChTrans1D1">
          <dgm:alg type="sp"/>
          <dgm:choose name="Name11">
            <dgm:if name="Name12" func="var" arg="dir" op="equ" val="norm">
              <dgm:shape xmlns:r="http://schemas.openxmlformats.org/officeDocument/2006/relationships" type="leftBrace" r:blip="">
                <dgm:adjLst>
                  <dgm:adj idx="1" val="0.35"/>
                </dgm:adjLst>
              </dgm:shape>
            </dgm:if>
            <dgm:else name="Name13">
              <dgm:shape xmlns:r="http://schemas.openxmlformats.org/officeDocument/2006/relationships" rot="180" type="leftBrace" r:blip="">
                <dgm:adjLst>
                  <dgm:adj idx="1" val="0.35"/>
                </dgm:adjLst>
              </dgm:shape>
            </dgm:else>
          </dgm:choose>
          <dgm:presOf/>
        </dgm:layoutNode>
        <dgm:layoutNode name="spH">
          <dgm:alg type="sp"/>
        </dgm:layoutNode>
        <dgm:choose name="Name14">
          <dgm:if name="Name15" axis="ch" ptType="node" func="cnt" op="gte" val="1">
            <dgm:layoutNode name="desTx" styleLbl="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secFontSz" refType="primFontSz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h" val="INF" fact="NaN" max="NaN"/>
              </dgm:ruleLst>
            </dgm:layoutNode>
          </dgm:if>
          <dgm:else name="Name16"/>
        </dgm:choose>
      </dgm:layoutNode>
      <dgm:forEach name="Name17" axis="followSib" ptType="sibTrans" cnt="1">
        <dgm:layoutNode name="spV">
          <dgm:alg type="sp"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diagrams.loki3.com/BracketList">
  <dgm:title val="Vertical Bracket List"/>
  <dgm:desc val="Use to show grouped blocks of information.  Works well with large amounts of Level 2 text."/>
  <dgm:catLst>
    <dgm:cat type="list" pri="4110"/>
    <dgm:cat type="officeonline" pri="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3" srcId="0" destId="1" srcOrd="0" destOrd="0"/>
        <dgm:cxn modelId="4" srcId="1" destId="11" srcOrd="0" destOrd="0"/>
        <dgm:cxn modelId="5" srcId="0" destId="2" srcOrd="0" destOrd="0"/>
        <dgm:cxn modelId="6" srcId="2" destId="21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V" refType="primFontSz" refFor="des" refForName="parTx" fact="0.1"/>
      <dgm:constr type="primFontSz" for="des" forName="parTx" val="65"/>
      <dgm:constr type="primFontSz" for="des" forName="desTx" refType="primFontSz" refFor="des" refForName="parTx"/>
      <dgm:constr type="h" for="des" forName="parTx" refType="primFontSz" refFor="des" refForName="parTx" fact="0.55"/>
      <dgm:constr type="h" for="des" forName="bracket" refType="primFontSz" refFor="des" refForName="parTx" fact="0.55"/>
      <dgm:constr type="h" for="des" forName="desTx" refType="primFontSz" refFor="des" refForName="parTx" fact="0.55"/>
    </dgm:constrLst>
    <dgm:ruleLst>
      <dgm:rule type="primFontSz" for="des" forName="parTx" val="5" fact="NaN" max="NaN"/>
    </dgm:ruleLst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Tx" refType="w" fact="0.25"/>
          <dgm:constr type="w" for="ch" forName="bracket" refType="w" fact="0.05"/>
          <dgm:constr type="w" for="ch" forName="spH" refType="w" fact="0.02"/>
          <dgm:constr type="w" for="ch" forName="desTx" refType="w" fact="0.68"/>
          <dgm:constr type="h" for="ch" forName="bracket" refType="h" refFor="ch" refForName="desTx" op="gte"/>
          <dgm:constr type="h" for="ch" forName="bracket" refType="h" refFor="ch" refForName="parTx" op="gte"/>
          <dgm:constr type="h" for="ch" forName="desTx" refType="h" refFor="ch" refForName="parTx" op="gte"/>
        </dgm:constrLst>
        <dgm:ruleLst/>
        <dgm:layoutNode name="parTx" styleLbl="revTx">
          <dgm:varLst>
            <dgm:chMax val="1"/>
            <dgm:bulletEnabled val="1"/>
          </dgm:varLst>
          <dgm:choose name="Name8">
            <dgm:if name="Name9" func="var" arg="dir" op="equ" val="norm">
              <dgm:alg type="tx">
                <dgm:param type="parTxLTRAlign" val="r"/>
              </dgm:alg>
            </dgm:if>
            <dgm:else name="Name10">
              <dgm:alg type="tx">
                <dgm:param type="parTxLTRAlign" val="l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tMarg" refType="primFontSz" fact="0.2"/>
            <dgm:constr type="bMarg" refType="primFontSz" fact="0.2"/>
          </dgm:constrLst>
          <dgm:ruleLst>
            <dgm:rule type="h" val="INF" fact="NaN" max="NaN"/>
          </dgm:ruleLst>
        </dgm:layoutNode>
        <dgm:layoutNode name="bracket" styleLbl="parChTrans1D1">
          <dgm:alg type="sp"/>
          <dgm:choose name="Name11">
            <dgm:if name="Name12" func="var" arg="dir" op="equ" val="norm">
              <dgm:shape xmlns:r="http://schemas.openxmlformats.org/officeDocument/2006/relationships" type="leftBrace" r:blip="">
                <dgm:adjLst>
                  <dgm:adj idx="1" val="0.35"/>
                </dgm:adjLst>
              </dgm:shape>
            </dgm:if>
            <dgm:else name="Name13">
              <dgm:shape xmlns:r="http://schemas.openxmlformats.org/officeDocument/2006/relationships" rot="180" type="leftBrace" r:blip="">
                <dgm:adjLst>
                  <dgm:adj idx="1" val="0.35"/>
                </dgm:adjLst>
              </dgm:shape>
            </dgm:else>
          </dgm:choose>
          <dgm:presOf/>
        </dgm:layoutNode>
        <dgm:layoutNode name="spH">
          <dgm:alg type="sp"/>
        </dgm:layoutNode>
        <dgm:choose name="Name14">
          <dgm:if name="Name15" axis="ch" ptType="node" func="cnt" op="gte" val="1">
            <dgm:layoutNode name="desTx" styleLbl="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secFontSz" refType="primFontSz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h" val="INF" fact="NaN" max="NaN"/>
              </dgm:ruleLst>
            </dgm:layoutNode>
          </dgm:if>
          <dgm:else name="Name16"/>
        </dgm:choose>
      </dgm:layoutNode>
      <dgm:forEach name="Name17" axis="followSib" ptType="sibTrans" cnt="1">
        <dgm:layoutNode name="spV">
          <dgm:alg type="sp"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870BEA-B3EA-4D57-8804-3C40360EE912}" type="slidenum">
              <a:rPr lang="en-US" smtClean="0"/>
              <a:t>‹#›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054DBA7-85FF-CE4A-BF56-5B341AFC4A1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8EE06F-1980-7244-BF75-5D4A64DAD5ED}" type="datetimeFigureOut">
              <a:rPr lang="en-US" smtClean="0"/>
              <a:t>11/20/2023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5265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21B7B2-6D1C-406E-AEF9-95F8A76399C2}" type="datetimeFigureOut">
              <a:rPr lang="en-US" smtClean="0"/>
              <a:t>11/20/2023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68CCEB-9B74-4B06-A035-26CD3C1A74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309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1pPr>
    <a:lvl2pPr marL="54864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2pPr>
    <a:lvl3pPr marL="109728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3pPr>
    <a:lvl4pPr marL="164592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4pPr>
    <a:lvl5pPr marL="219456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5pPr>
    <a:lvl6pPr marL="274320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6pPr>
    <a:lvl7pPr marL="329184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7pPr>
    <a:lvl8pPr marL="384048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8pPr>
    <a:lvl9pPr marL="438912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43D7356-4CE6-AA2C-D9BA-E794F9C6A687}"/>
              </a:ext>
            </a:extLst>
          </p:cNvPr>
          <p:cNvSpPr/>
          <p:nvPr userDrawn="1"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92"/>
          </a:p>
        </p:txBody>
      </p:sp>
      <p:grpSp>
        <p:nvGrpSpPr>
          <p:cNvPr id="3" name="Black, white and grays">
            <a:extLst>
              <a:ext uri="{FF2B5EF4-FFF2-40B4-BE49-F238E27FC236}">
                <a16:creationId xmlns:a16="http://schemas.microsoft.com/office/drawing/2014/main" id="{763B4123-8C96-5412-3E2B-7F95387E1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273994" y="8354419"/>
            <a:ext cx="7352748" cy="848860"/>
            <a:chOff x="3079386" y="2596661"/>
            <a:chExt cx="7352748" cy="848860"/>
          </a:xfrm>
        </p:grpSpPr>
        <p:grpSp>
          <p:nvGrpSpPr>
            <p:cNvPr id="4" name="Groupe 1">
              <a:extLst>
                <a:ext uri="{FF2B5EF4-FFF2-40B4-BE49-F238E27FC236}">
                  <a16:creationId xmlns:a16="http://schemas.microsoft.com/office/drawing/2014/main" id="{D864BFAD-7832-0113-0287-EDF204116A7E}"/>
                </a:ext>
              </a:extLst>
            </p:cNvPr>
            <p:cNvGrpSpPr/>
            <p:nvPr userDrawn="1"/>
          </p:nvGrpSpPr>
          <p:grpSpPr>
            <a:xfrm rot="16200000">
              <a:off x="6550623" y="-435989"/>
              <a:ext cx="410273" cy="7352748"/>
              <a:chOff x="9487019" y="876852"/>
              <a:chExt cx="410273" cy="7352748"/>
            </a:xfrm>
          </p:grpSpPr>
          <p:sp>
            <p:nvSpPr>
              <p:cNvPr id="7" name="object 16">
                <a:extLst>
                  <a:ext uri="{FF2B5EF4-FFF2-40B4-BE49-F238E27FC236}">
                    <a16:creationId xmlns:a16="http://schemas.microsoft.com/office/drawing/2014/main" id="{1168951A-2826-9086-011E-5AAD9118C1F3}"/>
                  </a:ext>
                </a:extLst>
              </p:cNvPr>
              <p:cNvSpPr txBox="1"/>
              <p:nvPr/>
            </p:nvSpPr>
            <p:spPr>
              <a:xfrm rot="5400000">
                <a:off x="9078769" y="7411078"/>
                <a:ext cx="1226773" cy="410272"/>
              </a:xfrm>
              <a:prstGeom prst="rect">
                <a:avLst/>
              </a:prstGeom>
              <a:solidFill>
                <a:srgbClr val="F2F2F2"/>
              </a:solidFill>
              <a:ln w="6350">
                <a:solidFill>
                  <a:srgbClr val="E6E6E6"/>
                </a:solidFill>
              </a:ln>
            </p:spPr>
            <p:txBody>
              <a:bodyPr vert="horz" wrap="none" lIns="45720" tIns="27432" rIns="45720" bIns="27432" rtlCol="0" anchor="t" anchorCtr="0">
                <a:normAutofit/>
              </a:bodyPr>
              <a:lstStyle/>
              <a:p>
                <a:pPr marL="0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Extra Light Gray</a:t>
                </a:r>
                <a:endParaRPr kumimoji="0" lang="cs-CZ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+mn-ea"/>
                  <a:cs typeface="Segoe UI" charset="0"/>
                </a:endParaRPr>
              </a:p>
              <a:p>
                <a:pPr marL="0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R2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42</a:t>
                </a: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 G2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42</a:t>
                </a: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 B2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42</a:t>
                </a: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8" name="object 15">
                <a:extLst>
                  <a:ext uri="{FF2B5EF4-FFF2-40B4-BE49-F238E27FC236}">
                    <a16:creationId xmlns:a16="http://schemas.microsoft.com/office/drawing/2014/main" id="{B46159B5-08F6-7003-3FE1-108F74AC0A6D}"/>
                  </a:ext>
                </a:extLst>
              </p:cNvPr>
              <p:cNvSpPr txBox="1"/>
              <p:nvPr/>
            </p:nvSpPr>
            <p:spPr>
              <a:xfrm rot="5400000">
                <a:off x="9078769" y="6188384"/>
                <a:ext cx="1226773" cy="410272"/>
              </a:xfrm>
              <a:prstGeom prst="rect">
                <a:avLst/>
              </a:prstGeom>
              <a:solidFill>
                <a:srgbClr val="E6E6E6"/>
              </a:solidFill>
              <a:ln w="3175">
                <a:noFill/>
              </a:ln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Light</a:t>
                </a:r>
                <a:r>
                  <a:rPr kumimoji="0" lang="cs-CZ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 </a:t>
                </a:r>
                <a:r>
                  <a:rPr kumimoji="0" lang="cs-CZ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Gray</a:t>
                </a:r>
                <a:endParaRPr kumimoji="0" lang="cs-CZ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R230 G230 B230</a:t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cs-CZ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9" name="object 14">
                <a:extLst>
                  <a:ext uri="{FF2B5EF4-FFF2-40B4-BE49-F238E27FC236}">
                    <a16:creationId xmlns:a16="http://schemas.microsoft.com/office/drawing/2014/main" id="{97CEE548-AD34-2AFA-9FBB-67711751F90A}"/>
                  </a:ext>
                </a:extLst>
              </p:cNvPr>
              <p:cNvSpPr txBox="1"/>
              <p:nvPr/>
            </p:nvSpPr>
            <p:spPr>
              <a:xfrm rot="5400000">
                <a:off x="9078769" y="4961612"/>
                <a:ext cx="1226773" cy="410272"/>
              </a:xfrm>
              <a:prstGeom prst="rect">
                <a:avLst/>
              </a:prstGeom>
              <a:solidFill>
                <a:srgbClr val="D2D2D2"/>
              </a:solidFill>
              <a:ln w="6350">
                <a:noFill/>
              </a:ln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Gray</a:t>
                </a:r>
                <a:endParaRPr kumimoji="0" lang="cs-CZ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R210 G210 B210</a:t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cs-CZ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0" name="object 19">
                <a:extLst>
                  <a:ext uri="{FF2B5EF4-FFF2-40B4-BE49-F238E27FC236}">
                    <a16:creationId xmlns:a16="http://schemas.microsoft.com/office/drawing/2014/main" id="{187B8937-6A23-6474-F916-B63484A51AA5}"/>
                  </a:ext>
                </a:extLst>
              </p:cNvPr>
              <p:cNvSpPr txBox="1"/>
              <p:nvPr/>
            </p:nvSpPr>
            <p:spPr>
              <a:xfrm rot="5400000">
                <a:off x="9078768" y="3738918"/>
                <a:ext cx="1226773" cy="410272"/>
              </a:xfrm>
              <a:prstGeom prst="rect">
                <a:avLst/>
              </a:prstGeom>
              <a:solidFill>
                <a:srgbClr val="737373"/>
              </a:solidFill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Mid G</a:t>
                </a:r>
                <a:r>
                  <a:rPr kumimoji="0" lang="mr-IN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ray</a:t>
                </a:r>
                <a:r>
                  <a:rPr kumimoji="0" lang="mr-IN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 </a:t>
                </a: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R115 G115 B115</a:t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2" name="object 22">
                <a:extLst>
                  <a:ext uri="{FF2B5EF4-FFF2-40B4-BE49-F238E27FC236}">
                    <a16:creationId xmlns:a16="http://schemas.microsoft.com/office/drawing/2014/main" id="{39B393F5-668D-5BBF-6C3D-F2BD0E5FA273}"/>
                  </a:ext>
                </a:extLst>
              </p:cNvPr>
              <p:cNvSpPr txBox="1"/>
              <p:nvPr/>
            </p:nvSpPr>
            <p:spPr>
              <a:xfrm rot="5400000">
                <a:off x="9078768" y="2511876"/>
                <a:ext cx="1226773" cy="410272"/>
              </a:xfrm>
              <a:prstGeom prst="rect">
                <a:avLst/>
              </a:prstGeom>
              <a:solidFill>
                <a:srgbClr val="505050"/>
              </a:solidFill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mr-IN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Dark </a:t>
                </a: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G</a:t>
                </a:r>
                <a:r>
                  <a:rPr kumimoji="0" lang="mr-IN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ray</a:t>
                </a: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</a:t>
                </a:r>
                <a:r>
                  <a:rPr kumimoji="0" lang="mr-IN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80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G</a:t>
                </a:r>
                <a:r>
                  <a:rPr kumimoji="0" lang="mr-IN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80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B</a:t>
                </a:r>
                <a:r>
                  <a:rPr kumimoji="0" lang="mr-IN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80</a:t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3" name="object 22">
                <a:extLst>
                  <a:ext uri="{FF2B5EF4-FFF2-40B4-BE49-F238E27FC236}">
                    <a16:creationId xmlns:a16="http://schemas.microsoft.com/office/drawing/2014/main" id="{170CEB2E-7B57-2CEB-71F2-90B2E01619F0}"/>
                  </a:ext>
                </a:extLst>
              </p:cNvPr>
              <p:cNvSpPr txBox="1"/>
              <p:nvPr/>
            </p:nvSpPr>
            <p:spPr>
              <a:xfrm rot="5400000">
                <a:off x="9078768" y="1285103"/>
                <a:ext cx="1226773" cy="410272"/>
              </a:xfrm>
              <a:prstGeom prst="rect">
                <a:avLst/>
              </a:prstGeom>
              <a:solidFill>
                <a:srgbClr val="2F2F2F"/>
              </a:solidFill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Extra </a:t>
                </a:r>
                <a:r>
                  <a:rPr kumimoji="0" lang="mr-IN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D</a:t>
                </a:r>
                <a:r>
                  <a:rPr kumimoji="0" lang="en-US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ar</a:t>
                </a:r>
                <a:r>
                  <a:rPr kumimoji="0" lang="mr-IN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k</a:t>
                </a: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 G</a:t>
                </a:r>
                <a:r>
                  <a:rPr kumimoji="0" lang="mr-IN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ray</a:t>
                </a: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R47 G47 B47</a:t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5" name="object 16">
              <a:extLst>
                <a:ext uri="{FF2B5EF4-FFF2-40B4-BE49-F238E27FC236}">
                  <a16:creationId xmlns:a16="http://schemas.microsoft.com/office/drawing/2014/main" id="{FB0D8AA0-1FA2-0E0B-E091-7A492259207B}"/>
                </a:ext>
              </a:extLst>
            </p:cNvPr>
            <p:cNvSpPr txBox="1"/>
            <p:nvPr/>
          </p:nvSpPr>
          <p:spPr>
            <a:xfrm>
              <a:off x="6755896" y="2596661"/>
              <a:ext cx="3676238" cy="438133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txBody>
            <a:bodyPr vert="horz" wrap="none" lIns="0" tIns="27432" rIns="45720" bIns="27432" rtlCol="0" anchor="t" anchorCtr="0">
              <a:normAutofit/>
            </a:bodyPr>
            <a:lstStyle/>
            <a:p>
              <a:pPr marL="106675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cs-CZ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White</a:t>
              </a:r>
              <a:endParaRPr kumimoji="0" lang="cs-CZ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75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cs-CZ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R255 G255 B255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75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75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6" name="object 25">
              <a:extLst>
                <a:ext uri="{FF2B5EF4-FFF2-40B4-BE49-F238E27FC236}">
                  <a16:creationId xmlns:a16="http://schemas.microsoft.com/office/drawing/2014/main" id="{E839F5AB-5D8A-8B92-5B1E-4FD479256AE4}"/>
                </a:ext>
              </a:extLst>
            </p:cNvPr>
            <p:cNvSpPr txBox="1"/>
            <p:nvPr/>
          </p:nvSpPr>
          <p:spPr>
            <a:xfrm>
              <a:off x="3079387" y="2597115"/>
              <a:ext cx="3693962" cy="438133"/>
            </a:xfrm>
            <a:prstGeom prst="rect">
              <a:avLst/>
            </a:prstGeom>
            <a:solidFill>
              <a:srgbClr val="000000"/>
            </a:solidFill>
          </p:spPr>
          <p:txBody>
            <a:bodyPr vert="horz" wrap="none" lIns="0" tIns="27432" rIns="45720" bIns="27432" rtlCol="0">
              <a:noAutofit/>
            </a:bodyPr>
            <a:lstStyle/>
            <a:p>
              <a:pPr marL="106675" marR="0" lvl="0" indent="0" algn="l" defTabSz="914364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Rich Black</a:t>
              </a:r>
              <a:endParaRPr kumimoji="0" lang="mr-IN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75" marR="0" lvl="0" indent="0" algn="l" defTabSz="914364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R0 G0 B0</a:t>
              </a:r>
            </a:p>
            <a:p>
              <a:pPr marL="106675" marR="0" lvl="0" indent="0" algn="l" defTabSz="914364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75" marR="0" lvl="0" indent="0" algn="l" defTabSz="914364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b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highlight>
                    <a:srgbClr val="FF0000"/>
                  </a:highlight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</a:br>
              <a:endParaRPr kumimoji="0" lang="mr-IN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0000"/>
                </a:highlight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</p:grpSp>
      <p:grpSp>
        <p:nvGrpSpPr>
          <p:cNvPr id="14" name="Purple theme">
            <a:extLst>
              <a:ext uri="{FF2B5EF4-FFF2-40B4-BE49-F238E27FC236}">
                <a16:creationId xmlns:a16="http://schemas.microsoft.com/office/drawing/2014/main" id="{E3D77993-0AEA-65BF-959D-6401AE4C80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6046012" y="6954850"/>
            <a:ext cx="1322716" cy="1226783"/>
            <a:chOff x="4187065" y="7008141"/>
            <a:chExt cx="1322716" cy="1226783"/>
          </a:xfrm>
        </p:grpSpPr>
        <p:sp>
          <p:nvSpPr>
            <p:cNvPr id="15" name="object 94">
              <a:extLst>
                <a:ext uri="{FF2B5EF4-FFF2-40B4-BE49-F238E27FC236}">
                  <a16:creationId xmlns:a16="http://schemas.microsoft.com/office/drawing/2014/main" id="{1A37BCD9-F96A-2AD6-715B-6BBFB797E695}"/>
                </a:ext>
              </a:extLst>
            </p:cNvPr>
            <p:cNvSpPr/>
            <p:nvPr/>
          </p:nvSpPr>
          <p:spPr>
            <a:xfrm rot="5400000">
              <a:off x="4348446" y="7358647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8661C5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Purple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R134 G97 B197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9" name="object 96">
              <a:extLst>
                <a:ext uri="{FF2B5EF4-FFF2-40B4-BE49-F238E27FC236}">
                  <a16:creationId xmlns:a16="http://schemas.microsoft.com/office/drawing/2014/main" id="{1C3E7D6A-9B7D-1DE2-11BD-42A6393A7514}"/>
                </a:ext>
              </a:extLst>
            </p:cNvPr>
            <p:cNvSpPr/>
            <p:nvPr/>
          </p:nvSpPr>
          <p:spPr>
            <a:xfrm rot="5400000">
              <a:off x="3836559" y="7358647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3B2E58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Purple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R59 G46 B88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20" name="object 95">
              <a:extLst>
                <a:ext uri="{FF2B5EF4-FFF2-40B4-BE49-F238E27FC236}">
                  <a16:creationId xmlns:a16="http://schemas.microsoft.com/office/drawing/2014/main" id="{678BF1B2-8BAA-5FA7-0C8A-0724AC440BEF}"/>
                </a:ext>
              </a:extLst>
            </p:cNvPr>
            <p:cNvSpPr/>
            <p:nvPr/>
          </p:nvSpPr>
          <p:spPr>
            <a:xfrm rot="5400000">
              <a:off x="4746146" y="7471280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D59DFF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Purple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R213 G157 B255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21" name="object 55">
              <a:extLst>
                <a:ext uri="{FF2B5EF4-FFF2-40B4-BE49-F238E27FC236}">
                  <a16:creationId xmlns:a16="http://schemas.microsoft.com/office/drawing/2014/main" id="{CB93E14D-FF90-D580-C7AF-E10BD535BD26}"/>
                </a:ext>
              </a:extLst>
            </p:cNvPr>
            <p:cNvSpPr/>
            <p:nvPr/>
          </p:nvSpPr>
          <p:spPr>
            <a:xfrm rot="5400000">
              <a:off x="4821404" y="7836088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22" name="object 55">
              <a:extLst>
                <a:ext uri="{FF2B5EF4-FFF2-40B4-BE49-F238E27FC236}">
                  <a16:creationId xmlns:a16="http://schemas.microsoft.com/office/drawing/2014/main" id="{A0A0949A-817E-BCD1-07B7-8B4267CEA78F}"/>
                </a:ext>
              </a:extLst>
            </p:cNvPr>
            <p:cNvSpPr/>
            <p:nvPr/>
          </p:nvSpPr>
          <p:spPr>
            <a:xfrm rot="5400000">
              <a:off x="4321639" y="7836098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D59D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endParaRPr kumimoji="0" lang="en-US" sz="168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23" name="Teal theme">
            <a:extLst>
              <a:ext uri="{FF2B5EF4-FFF2-40B4-BE49-F238E27FC236}">
                <a16:creationId xmlns:a16="http://schemas.microsoft.com/office/drawing/2014/main" id="{E3115BFF-932A-5614-0C60-D9BD9052F1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6050391" y="5573694"/>
            <a:ext cx="1322713" cy="1226774"/>
            <a:chOff x="4187065" y="4558674"/>
            <a:chExt cx="1322713" cy="1226774"/>
          </a:xfrm>
        </p:grpSpPr>
        <p:sp>
          <p:nvSpPr>
            <p:cNvPr id="24" name="object 74">
              <a:extLst>
                <a:ext uri="{FF2B5EF4-FFF2-40B4-BE49-F238E27FC236}">
                  <a16:creationId xmlns:a16="http://schemas.microsoft.com/office/drawing/2014/main" id="{7EC442C8-E3C1-4E50-7944-3F0442136A2C}"/>
                </a:ext>
              </a:extLst>
            </p:cNvPr>
            <p:cNvSpPr/>
            <p:nvPr/>
          </p:nvSpPr>
          <p:spPr>
            <a:xfrm rot="5400000">
              <a:off x="4348446" y="4909180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008575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Teal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R0 G133 B117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25" name="object 76">
              <a:extLst>
                <a:ext uri="{FF2B5EF4-FFF2-40B4-BE49-F238E27FC236}">
                  <a16:creationId xmlns:a16="http://schemas.microsoft.com/office/drawing/2014/main" id="{071D9C44-5339-BDF4-7AD2-1EE9DFDD9DAA}"/>
                </a:ext>
              </a:extLst>
            </p:cNvPr>
            <p:cNvSpPr/>
            <p:nvPr/>
          </p:nvSpPr>
          <p:spPr>
            <a:xfrm rot="5400000">
              <a:off x="3836559" y="4909180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274B47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Teal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R39 G75 B71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26" name="object 75">
              <a:extLst>
                <a:ext uri="{FF2B5EF4-FFF2-40B4-BE49-F238E27FC236}">
                  <a16:creationId xmlns:a16="http://schemas.microsoft.com/office/drawing/2014/main" id="{A3A514B0-E1C8-8288-4C3A-C1588321D996}"/>
                </a:ext>
              </a:extLst>
            </p:cNvPr>
            <p:cNvSpPr/>
            <p:nvPr/>
          </p:nvSpPr>
          <p:spPr>
            <a:xfrm rot="5400000">
              <a:off x="4746143" y="5021814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30E5D0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Teal</a:t>
              </a:r>
            </a:p>
            <a:p>
              <a:pPr marL="0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R48 G229 B208</a:t>
              </a:r>
            </a:p>
            <a:p>
              <a:pPr marL="0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27" name="object 55">
              <a:extLst>
                <a:ext uri="{FF2B5EF4-FFF2-40B4-BE49-F238E27FC236}">
                  <a16:creationId xmlns:a16="http://schemas.microsoft.com/office/drawing/2014/main" id="{905C18DA-D167-70DD-5EE3-8DF91DE99F7F}"/>
                </a:ext>
              </a:extLst>
            </p:cNvPr>
            <p:cNvSpPr/>
            <p:nvPr/>
          </p:nvSpPr>
          <p:spPr>
            <a:xfrm rot="5400000">
              <a:off x="4821404" y="5382249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28" name="object 55">
              <a:extLst>
                <a:ext uri="{FF2B5EF4-FFF2-40B4-BE49-F238E27FC236}">
                  <a16:creationId xmlns:a16="http://schemas.microsoft.com/office/drawing/2014/main" id="{B1FEC0B5-5D5F-C288-D61B-F0EF094B1DEF}"/>
                </a:ext>
              </a:extLst>
            </p:cNvPr>
            <p:cNvSpPr/>
            <p:nvPr/>
          </p:nvSpPr>
          <p:spPr>
            <a:xfrm rot="5400000">
              <a:off x="4321637" y="5382251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30E5D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endParaRPr kumimoji="0" lang="en-US" sz="168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29" name="Green theme">
            <a:extLst>
              <a:ext uri="{FF2B5EF4-FFF2-40B4-BE49-F238E27FC236}">
                <a16:creationId xmlns:a16="http://schemas.microsoft.com/office/drawing/2014/main" id="{34E2F5FC-75DD-FA84-FEB2-7DF755675D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6050097" y="4195174"/>
            <a:ext cx="1322714" cy="1226773"/>
            <a:chOff x="4187065" y="3335980"/>
            <a:chExt cx="1322714" cy="1226773"/>
          </a:xfrm>
        </p:grpSpPr>
        <p:sp>
          <p:nvSpPr>
            <p:cNvPr id="30" name="object 34">
              <a:extLst>
                <a:ext uri="{FF2B5EF4-FFF2-40B4-BE49-F238E27FC236}">
                  <a16:creationId xmlns:a16="http://schemas.microsoft.com/office/drawing/2014/main" id="{86294BE6-8043-C78F-FA22-BDB8B96455D4}"/>
                </a:ext>
              </a:extLst>
            </p:cNvPr>
            <p:cNvSpPr/>
            <p:nvPr/>
          </p:nvSpPr>
          <p:spPr>
            <a:xfrm rot="5400000">
              <a:off x="4348446" y="3686486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107C10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Green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R16 G124 B16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31" name="object 36">
              <a:extLst>
                <a:ext uri="{FF2B5EF4-FFF2-40B4-BE49-F238E27FC236}">
                  <a16:creationId xmlns:a16="http://schemas.microsoft.com/office/drawing/2014/main" id="{85F67468-5A00-5357-B56C-0AEE9120F6AD}"/>
                </a:ext>
              </a:extLst>
            </p:cNvPr>
            <p:cNvSpPr/>
            <p:nvPr/>
          </p:nvSpPr>
          <p:spPr>
            <a:xfrm rot="5400000">
              <a:off x="3836559" y="3686486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054B16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Green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R5 G75 B22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32" name="object 35">
              <a:extLst>
                <a:ext uri="{FF2B5EF4-FFF2-40B4-BE49-F238E27FC236}">
                  <a16:creationId xmlns:a16="http://schemas.microsoft.com/office/drawing/2014/main" id="{9D17ED7B-75BE-BDAE-CCDD-0841C32CFC25}"/>
                </a:ext>
              </a:extLst>
            </p:cNvPr>
            <p:cNvSpPr/>
            <p:nvPr/>
          </p:nvSpPr>
          <p:spPr>
            <a:xfrm rot="5400000">
              <a:off x="4746144" y="3799119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9BF00B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Green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R155 G240 B11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33" name="object 55">
              <a:extLst>
                <a:ext uri="{FF2B5EF4-FFF2-40B4-BE49-F238E27FC236}">
                  <a16:creationId xmlns:a16="http://schemas.microsoft.com/office/drawing/2014/main" id="{9EA0AD25-6B90-DBD7-0EFB-8C6EFC9A4068}"/>
                </a:ext>
              </a:extLst>
            </p:cNvPr>
            <p:cNvSpPr/>
            <p:nvPr/>
          </p:nvSpPr>
          <p:spPr>
            <a:xfrm rot="5400000">
              <a:off x="4821404" y="4163659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34" name="object 55">
              <a:extLst>
                <a:ext uri="{FF2B5EF4-FFF2-40B4-BE49-F238E27FC236}">
                  <a16:creationId xmlns:a16="http://schemas.microsoft.com/office/drawing/2014/main" id="{6E3405DF-00DB-B70C-A383-CA46F2263F9E}"/>
                </a:ext>
              </a:extLst>
            </p:cNvPr>
            <p:cNvSpPr/>
            <p:nvPr/>
          </p:nvSpPr>
          <p:spPr>
            <a:xfrm rot="5400000">
              <a:off x="4321641" y="4163660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9BF00B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endParaRPr kumimoji="0" lang="en-US" sz="168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35" name="Yellow theme">
            <a:extLst>
              <a:ext uri="{FF2B5EF4-FFF2-40B4-BE49-F238E27FC236}">
                <a16:creationId xmlns:a16="http://schemas.microsoft.com/office/drawing/2014/main" id="{A8235C3A-7AB9-A9E4-8ED1-BA13F5E51D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6054601" y="2817769"/>
            <a:ext cx="1322715" cy="1227043"/>
            <a:chOff x="4187065" y="2108938"/>
            <a:chExt cx="1322715" cy="1227043"/>
          </a:xfrm>
        </p:grpSpPr>
        <p:sp>
          <p:nvSpPr>
            <p:cNvPr id="36" name="object 54">
              <a:extLst>
                <a:ext uri="{FF2B5EF4-FFF2-40B4-BE49-F238E27FC236}">
                  <a16:creationId xmlns:a16="http://schemas.microsoft.com/office/drawing/2014/main" id="{A0FC6DE9-DB1A-17AC-B5C1-7CA0A57CE2A2}"/>
                </a:ext>
              </a:extLst>
            </p:cNvPr>
            <p:cNvSpPr/>
            <p:nvPr/>
          </p:nvSpPr>
          <p:spPr>
            <a:xfrm rot="5400000">
              <a:off x="4348446" y="2459445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6999" y="1687360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FFB900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Yellow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R255 G185 B0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37" name="object 56">
              <a:extLst>
                <a:ext uri="{FF2B5EF4-FFF2-40B4-BE49-F238E27FC236}">
                  <a16:creationId xmlns:a16="http://schemas.microsoft.com/office/drawing/2014/main" id="{6A019A45-D825-BC1B-6E45-9E5B5ACCB36B}"/>
                </a:ext>
              </a:extLst>
            </p:cNvPr>
            <p:cNvSpPr/>
            <p:nvPr/>
          </p:nvSpPr>
          <p:spPr>
            <a:xfrm rot="5400000">
              <a:off x="3836559" y="2459445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6A4B16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Yellow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R106 G75 B22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38" name="object 55">
              <a:extLst>
                <a:ext uri="{FF2B5EF4-FFF2-40B4-BE49-F238E27FC236}">
                  <a16:creationId xmlns:a16="http://schemas.microsoft.com/office/drawing/2014/main" id="{BC8BA9AA-B956-A7B2-04C2-202906CB138D}"/>
                </a:ext>
              </a:extLst>
            </p:cNvPr>
            <p:cNvSpPr/>
            <p:nvPr/>
          </p:nvSpPr>
          <p:spPr>
            <a:xfrm rot="5400000">
              <a:off x="4746145" y="2572077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FEF000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Yellow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R254 G240 B0</a:t>
              </a:r>
            </a:p>
          </p:txBody>
        </p:sp>
        <p:sp>
          <p:nvSpPr>
            <p:cNvPr id="39" name="object 55">
              <a:extLst>
                <a:ext uri="{FF2B5EF4-FFF2-40B4-BE49-F238E27FC236}">
                  <a16:creationId xmlns:a16="http://schemas.microsoft.com/office/drawing/2014/main" id="{8AE88207-29A3-4A26-A782-409A59D22561}"/>
                </a:ext>
              </a:extLst>
            </p:cNvPr>
            <p:cNvSpPr/>
            <p:nvPr/>
          </p:nvSpPr>
          <p:spPr>
            <a:xfrm rot="5400000">
              <a:off x="4819443" y="2937155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40" name="object 55">
              <a:extLst>
                <a:ext uri="{FF2B5EF4-FFF2-40B4-BE49-F238E27FC236}">
                  <a16:creationId xmlns:a16="http://schemas.microsoft.com/office/drawing/2014/main" id="{A629E45D-CDCC-1553-0AC8-9AF078B66B8F}"/>
                </a:ext>
              </a:extLst>
            </p:cNvPr>
            <p:cNvSpPr/>
            <p:nvPr/>
          </p:nvSpPr>
          <p:spPr>
            <a:xfrm rot="5400000">
              <a:off x="4319681" y="2937155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EF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</p:grpSp>
      <p:grpSp>
        <p:nvGrpSpPr>
          <p:cNvPr id="41" name="Orange theme">
            <a:extLst>
              <a:ext uri="{FF2B5EF4-FFF2-40B4-BE49-F238E27FC236}">
                <a16:creationId xmlns:a16="http://schemas.microsoft.com/office/drawing/2014/main" id="{2333F415-FB03-6649-2D34-870BBB33A0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6052561" y="1433179"/>
            <a:ext cx="1322717" cy="1231121"/>
            <a:chOff x="4187065" y="882165"/>
            <a:chExt cx="1322717" cy="1231121"/>
          </a:xfrm>
        </p:grpSpPr>
        <p:sp>
          <p:nvSpPr>
            <p:cNvPr id="42" name="object 54">
              <a:extLst>
                <a:ext uri="{FF2B5EF4-FFF2-40B4-BE49-F238E27FC236}">
                  <a16:creationId xmlns:a16="http://schemas.microsoft.com/office/drawing/2014/main" id="{FA85CAAF-2F13-3652-9E6C-F170684F9D32}"/>
                </a:ext>
              </a:extLst>
            </p:cNvPr>
            <p:cNvSpPr/>
            <p:nvPr/>
          </p:nvSpPr>
          <p:spPr>
            <a:xfrm rot="5400000">
              <a:off x="4348446" y="1232672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6999" y="1687360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D83B01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Orange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R216 G59 B1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43" name="object 56">
              <a:extLst>
                <a:ext uri="{FF2B5EF4-FFF2-40B4-BE49-F238E27FC236}">
                  <a16:creationId xmlns:a16="http://schemas.microsoft.com/office/drawing/2014/main" id="{D56D92BA-B1E1-FEE1-9255-F87B96B48B66}"/>
                </a:ext>
              </a:extLst>
            </p:cNvPr>
            <p:cNvSpPr/>
            <p:nvPr/>
          </p:nvSpPr>
          <p:spPr>
            <a:xfrm rot="5400000">
              <a:off x="3836559" y="1232672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6B2929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Orange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R107 G41 B41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44" name="object 55">
              <a:extLst>
                <a:ext uri="{FF2B5EF4-FFF2-40B4-BE49-F238E27FC236}">
                  <a16:creationId xmlns:a16="http://schemas.microsoft.com/office/drawing/2014/main" id="{EF26EA20-367E-636D-58C0-2BD299AF6721}"/>
                </a:ext>
              </a:extLst>
            </p:cNvPr>
            <p:cNvSpPr/>
            <p:nvPr/>
          </p:nvSpPr>
          <p:spPr>
            <a:xfrm rot="5400000">
              <a:off x="4746147" y="1345304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FF9349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Orange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R255 G147 B73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1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45" name="object 55">
              <a:extLst>
                <a:ext uri="{FF2B5EF4-FFF2-40B4-BE49-F238E27FC236}">
                  <a16:creationId xmlns:a16="http://schemas.microsoft.com/office/drawing/2014/main" id="{749C3B11-B351-F5F5-BEF0-25D4954EE5BC}"/>
                </a:ext>
              </a:extLst>
            </p:cNvPr>
            <p:cNvSpPr/>
            <p:nvPr/>
          </p:nvSpPr>
          <p:spPr>
            <a:xfrm rot="5400000">
              <a:off x="4821404" y="1714460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46" name="object 55">
              <a:extLst>
                <a:ext uri="{FF2B5EF4-FFF2-40B4-BE49-F238E27FC236}">
                  <a16:creationId xmlns:a16="http://schemas.microsoft.com/office/drawing/2014/main" id="{C5B01B0C-AF65-1CA5-34C3-2B237449B4FA}"/>
                </a:ext>
              </a:extLst>
            </p:cNvPr>
            <p:cNvSpPr/>
            <p:nvPr/>
          </p:nvSpPr>
          <p:spPr>
            <a:xfrm rot="5400000">
              <a:off x="4321643" y="1714460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9349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</p:grpSp>
      <p:sp>
        <p:nvSpPr>
          <p:cNvPr id="47" name="Other colors title">
            <a:extLst>
              <a:ext uri="{FF2B5EF4-FFF2-40B4-BE49-F238E27FC236}">
                <a16:creationId xmlns:a16="http://schemas.microsoft.com/office/drawing/2014/main" id="{AABC0E5A-C3C0-9416-CF5B-24EF02C18B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6093838" y="1125254"/>
            <a:ext cx="72135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505050"/>
                </a:solidFill>
                <a:latin typeface="+mj-lt"/>
              </a:rPr>
              <a:t>Other colors</a:t>
            </a:r>
          </a:p>
        </p:txBody>
      </p:sp>
      <p:grpSp>
        <p:nvGrpSpPr>
          <p:cNvPr id="48" name="Blue theme">
            <a:extLst>
              <a:ext uri="{FF2B5EF4-FFF2-40B4-BE49-F238E27FC236}">
                <a16:creationId xmlns:a16="http://schemas.microsoft.com/office/drawing/2014/main" id="{38EC902F-6EEB-6164-C60F-73FABF2481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4845686" y="1288758"/>
            <a:ext cx="1037648" cy="1231412"/>
            <a:chOff x="9966767" y="5780133"/>
            <a:chExt cx="1037648" cy="1231412"/>
          </a:xfrm>
        </p:grpSpPr>
        <p:sp>
          <p:nvSpPr>
            <p:cNvPr id="49" name="object 74">
              <a:extLst>
                <a:ext uri="{FF2B5EF4-FFF2-40B4-BE49-F238E27FC236}">
                  <a16:creationId xmlns:a16="http://schemas.microsoft.com/office/drawing/2014/main" id="{A5007C87-AC02-FDDD-BC59-69FFBB2E30EC}"/>
                </a:ext>
              </a:extLst>
            </p:cNvPr>
            <p:cNvSpPr/>
            <p:nvPr/>
          </p:nvSpPr>
          <p:spPr>
            <a:xfrm rot="5400000">
              <a:off x="10128148" y="6130639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0078D4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Blue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R0 G120 B212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50" name="object 76">
              <a:extLst>
                <a:ext uri="{FF2B5EF4-FFF2-40B4-BE49-F238E27FC236}">
                  <a16:creationId xmlns:a16="http://schemas.microsoft.com/office/drawing/2014/main" id="{39DF5939-7679-8C1C-8394-1C7BDD3ADE9B}"/>
                </a:ext>
              </a:extLst>
            </p:cNvPr>
            <p:cNvSpPr/>
            <p:nvPr/>
          </p:nvSpPr>
          <p:spPr>
            <a:xfrm rot="5400000">
              <a:off x="9616261" y="6130639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243A5E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Blue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R36 G58 B94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51" name="object 55">
              <a:extLst>
                <a:ext uri="{FF2B5EF4-FFF2-40B4-BE49-F238E27FC236}">
                  <a16:creationId xmlns:a16="http://schemas.microsoft.com/office/drawing/2014/main" id="{6DFC9F24-6BAB-FB1D-9EA6-B6876FE30EF2}"/>
                </a:ext>
              </a:extLst>
            </p:cNvPr>
            <p:cNvSpPr/>
            <p:nvPr/>
          </p:nvSpPr>
          <p:spPr>
            <a:xfrm rot="5400000">
              <a:off x="10601106" y="6612718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52" name="object 55">
              <a:extLst>
                <a:ext uri="{FF2B5EF4-FFF2-40B4-BE49-F238E27FC236}">
                  <a16:creationId xmlns:a16="http://schemas.microsoft.com/office/drawing/2014/main" id="{4AC59D27-FE72-32F5-2E83-BDA529F3FD56}"/>
                </a:ext>
              </a:extLst>
            </p:cNvPr>
            <p:cNvSpPr/>
            <p:nvPr/>
          </p:nvSpPr>
          <p:spPr>
            <a:xfrm rot="5400000">
              <a:off x="10101343" y="6612719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50E6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endParaRPr kumimoji="0" lang="en-US" sz="168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sp>
        <p:nvSpPr>
          <p:cNvPr id="53" name="Primary colors title">
            <a:extLst>
              <a:ext uri="{FF2B5EF4-FFF2-40B4-BE49-F238E27FC236}">
                <a16:creationId xmlns:a16="http://schemas.microsoft.com/office/drawing/2014/main" id="{F979AF09-43B4-C7F6-0FEE-5DD44BEE7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4748804" y="1127544"/>
            <a:ext cx="796693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505050"/>
                </a:solidFill>
                <a:latin typeface="+mj-lt"/>
              </a:rPr>
              <a:t>Primary blues</a:t>
            </a:r>
          </a:p>
        </p:txBody>
      </p:sp>
      <p:sp>
        <p:nvSpPr>
          <p:cNvPr id="54" name="object 75">
            <a:extLst>
              <a:ext uri="{FF2B5EF4-FFF2-40B4-BE49-F238E27FC236}">
                <a16:creationId xmlns:a16="http://schemas.microsoft.com/office/drawing/2014/main" id="{E764EF9B-D7EA-BE9B-8A39-42757145845C}"/>
              </a:ext>
            </a:extLst>
          </p:cNvPr>
          <p:cNvSpPr/>
          <p:nvPr userDrawn="1"/>
        </p:nvSpPr>
        <p:spPr>
          <a:xfrm>
            <a:off x="14744865" y="2891104"/>
            <a:ext cx="1226773" cy="300496"/>
          </a:xfrm>
          <a:custGeom>
            <a:avLst/>
            <a:gdLst/>
            <a:ahLst/>
            <a:cxnLst/>
            <a:rect l="l" t="t" r="r" b="b"/>
            <a:pathLst>
              <a:path w="1397000" h="978535">
                <a:moveTo>
                  <a:pt x="0" y="978204"/>
                </a:moveTo>
                <a:lnTo>
                  <a:pt x="1397000" y="978204"/>
                </a:lnTo>
                <a:lnTo>
                  <a:pt x="1397000" y="0"/>
                </a:lnTo>
                <a:lnTo>
                  <a:pt x="0" y="0"/>
                </a:lnTo>
                <a:lnTo>
                  <a:pt x="0" y="978204"/>
                </a:lnTo>
                <a:close/>
              </a:path>
            </a:pathLst>
          </a:custGeom>
          <a:solidFill>
            <a:srgbClr val="50E6FF"/>
          </a:solidFill>
        </p:spPr>
        <p:txBody>
          <a:bodyPr wrap="none" lIns="45720" tIns="27432" rIns="45720" bIns="27432" rtlCol="0">
            <a:noAutofit/>
          </a:bodyPr>
          <a:lstStyle/>
          <a:p>
            <a:pPr marL="0" marR="0" lvl="0" indent="0" algn="l" defTabSz="9143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rPr>
              <a:t>Light Blue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R80 G230 B255</a:t>
            </a:r>
          </a:p>
        </p:txBody>
      </p:sp>
      <p:sp>
        <p:nvSpPr>
          <p:cNvPr id="55" name="Primary colors title">
            <a:extLst>
              <a:ext uri="{FF2B5EF4-FFF2-40B4-BE49-F238E27FC236}">
                <a16:creationId xmlns:a16="http://schemas.microsoft.com/office/drawing/2014/main" id="{C7403A17-4024-6652-CD8F-2E5CE5EA6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4748804" y="2616046"/>
            <a:ext cx="743793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505050"/>
                </a:solidFill>
                <a:latin typeface="+mj-lt"/>
              </a:rPr>
              <a:t>Accent blues</a:t>
            </a:r>
          </a:p>
        </p:txBody>
      </p:sp>
      <p:sp>
        <p:nvSpPr>
          <p:cNvPr id="56" name="object 75">
            <a:extLst>
              <a:ext uri="{FF2B5EF4-FFF2-40B4-BE49-F238E27FC236}">
                <a16:creationId xmlns:a16="http://schemas.microsoft.com/office/drawing/2014/main" id="{A105A8DE-9D1D-4044-046E-01B80311BCDA}"/>
              </a:ext>
            </a:extLst>
          </p:cNvPr>
          <p:cNvSpPr/>
          <p:nvPr userDrawn="1"/>
        </p:nvSpPr>
        <p:spPr>
          <a:xfrm>
            <a:off x="14745282" y="3194925"/>
            <a:ext cx="1226773" cy="300496"/>
          </a:xfrm>
          <a:custGeom>
            <a:avLst/>
            <a:gdLst/>
            <a:ahLst/>
            <a:cxnLst/>
            <a:rect l="l" t="t" r="r" b="b"/>
            <a:pathLst>
              <a:path w="1397000" h="978535">
                <a:moveTo>
                  <a:pt x="0" y="978204"/>
                </a:moveTo>
                <a:lnTo>
                  <a:pt x="1397000" y="978204"/>
                </a:lnTo>
                <a:lnTo>
                  <a:pt x="1397000" y="0"/>
                </a:lnTo>
                <a:lnTo>
                  <a:pt x="0" y="0"/>
                </a:lnTo>
                <a:lnTo>
                  <a:pt x="0" y="978204"/>
                </a:lnTo>
                <a:close/>
              </a:path>
            </a:pathLst>
          </a:custGeom>
          <a:solidFill>
            <a:srgbClr val="0C59A4"/>
          </a:solidFill>
        </p:spPr>
        <p:txBody>
          <a:bodyPr wrap="none" lIns="45720" tIns="27432" rIns="45720" bIns="27432" rtlCol="0">
            <a:noAutofit/>
          </a:bodyPr>
          <a:lstStyle/>
          <a:p>
            <a:pPr marL="0" marR="0" lvl="0" indent="0" algn="l" defTabSz="9143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rPr>
              <a:t>Sea Blue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R12 G89 B164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FB7A923-9B6E-FD04-ED65-AFFE059F99B6}"/>
              </a:ext>
            </a:extLst>
          </p:cNvPr>
          <p:cNvGrpSpPr/>
          <p:nvPr userDrawn="1"/>
        </p:nvGrpSpPr>
        <p:grpSpPr>
          <a:xfrm>
            <a:off x="3891784" y="941343"/>
            <a:ext cx="6701192" cy="4913649"/>
            <a:chOff x="5796210" y="1657976"/>
            <a:chExt cx="6701192" cy="4913649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AA98D30-C05B-0DFC-3F11-D8F591E23496}"/>
                </a:ext>
              </a:extLst>
            </p:cNvPr>
            <p:cNvSpPr txBox="1"/>
            <p:nvPr userDrawn="1"/>
          </p:nvSpPr>
          <p:spPr>
            <a:xfrm>
              <a:off x="5796210" y="4458652"/>
              <a:ext cx="6701192" cy="15696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IN" sz="9600" b="1" i="0" u="none" strike="noStrike" baseline="0" dirty="0">
                  <a:solidFill>
                    <a:schemeClr val="bg1"/>
                  </a:solidFill>
                  <a:latin typeface="Poppins" pitchFamily="2" charset="77"/>
                  <a:cs typeface="Poppins" pitchFamily="2" charset="77"/>
                </a:rPr>
                <a:t>Cloud &amp; AI</a:t>
              </a:r>
              <a:endParaRPr lang="en-IN" sz="595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83CE5AC-1DE4-B699-2F13-8759113B136D}"/>
                </a:ext>
              </a:extLst>
            </p:cNvPr>
            <p:cNvSpPr txBox="1"/>
            <p:nvPr userDrawn="1"/>
          </p:nvSpPr>
          <p:spPr>
            <a:xfrm>
              <a:off x="7523969" y="6048405"/>
              <a:ext cx="3245674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IN" sz="2800" b="0" i="0" u="none" strike="noStrike" baseline="0" dirty="0">
                  <a:solidFill>
                    <a:schemeClr val="bg1"/>
                  </a:solidFill>
                  <a:latin typeface="Poppins" pitchFamily="2" charset="77"/>
                  <a:cs typeface="Poppins" pitchFamily="2" charset="77"/>
                </a:rPr>
                <a:t>Conference 2023</a:t>
              </a:r>
              <a:endParaRPr lang="en-US" sz="2800" b="0" i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0CEFA09F-78F1-C16E-DF0E-C6483282A348}"/>
                </a:ext>
              </a:extLst>
            </p:cNvPr>
            <p:cNvSpPr txBox="1"/>
            <p:nvPr userDrawn="1"/>
          </p:nvSpPr>
          <p:spPr>
            <a:xfrm>
              <a:off x="8177292" y="4085216"/>
              <a:ext cx="193902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sz="2000" b="0" i="0" u="none" strike="noStrike" kern="1200" baseline="0" dirty="0">
                  <a:solidFill>
                    <a:schemeClr val="bg1"/>
                  </a:solidFill>
                  <a:latin typeface="Poppins Light" pitchFamily="2" charset="77"/>
                  <a:ea typeface="+mn-ea"/>
                  <a:cs typeface="Poppins Light" pitchFamily="2" charset="77"/>
                </a:rPr>
                <a:t>Asia's Largest </a:t>
              </a:r>
            </a:p>
          </p:txBody>
        </p:sp>
        <p:pic>
          <p:nvPicPr>
            <p:cNvPr id="62" name="Picture 61" descr="A logo with a black background&#10;&#10;Description automatically generated">
              <a:extLst>
                <a:ext uri="{FF2B5EF4-FFF2-40B4-BE49-F238E27FC236}">
                  <a16:creationId xmlns:a16="http://schemas.microsoft.com/office/drawing/2014/main" id="{FB0A4DC1-B271-7CF4-E273-B21ECC7C292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56637" y="1657976"/>
              <a:ext cx="1380339" cy="2021395"/>
            </a:xfrm>
            <a:prstGeom prst="rect">
              <a:avLst/>
            </a:prstGeom>
          </p:spPr>
        </p:pic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0E9012AE-7794-9494-10C2-4D73B3A2F7B6}"/>
              </a:ext>
            </a:extLst>
          </p:cNvPr>
          <p:cNvSpPr txBox="1"/>
          <p:nvPr userDrawn="1"/>
        </p:nvSpPr>
        <p:spPr>
          <a:xfrm>
            <a:off x="5166752" y="6124308"/>
            <a:ext cx="41715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0" i="0" u="none" strike="noStrike" kern="1200" baseline="0" dirty="0">
                <a:solidFill>
                  <a:schemeClr val="bg1"/>
                </a:solidFill>
                <a:latin typeface="Poppins" pitchFamily="2" charset="77"/>
                <a:ea typeface="+mn-ea"/>
                <a:cs typeface="Poppins" pitchFamily="2" charset="77"/>
              </a:rPr>
              <a:t>17 - 18, November 2023</a:t>
            </a:r>
          </a:p>
          <a:p>
            <a:pPr algn="ctr"/>
            <a:r>
              <a:rPr lang="en-US" sz="1800" b="0" i="0" u="none" strike="noStrike" kern="1200" baseline="0" dirty="0">
                <a:solidFill>
                  <a:schemeClr val="bg1"/>
                </a:solidFill>
                <a:latin typeface="Poppins" pitchFamily="2" charset="77"/>
                <a:ea typeface="+mn-ea"/>
                <a:cs typeface="Poppins" pitchFamily="2" charset="77"/>
              </a:rPr>
              <a:t>IIT Madras Research Park, Chennai</a:t>
            </a:r>
          </a:p>
        </p:txBody>
      </p:sp>
    </p:spTree>
    <p:extLst>
      <p:ext uri="{BB962C8B-B14F-4D97-AF65-F5344CB8AC3E}">
        <p14:creationId xmlns:p14="http://schemas.microsoft.com/office/powerpoint/2010/main" val="25219303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 with blue Windows logo on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702259" y="3639867"/>
            <a:ext cx="10972800" cy="598318"/>
          </a:xfrm>
          <a:prstGeom prst="rect">
            <a:avLst/>
          </a:prstGeom>
          <a:noFill/>
        </p:spPr>
        <p:txBody>
          <a:bodyPr lIns="0" tIns="0" rIns="0" bIns="0" anchor="b" anchorCtr="0">
            <a:spAutoFit/>
          </a:bodyPr>
          <a:lstStyle>
            <a:lvl1pPr algn="l" defTabSz="11192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320" b="0" kern="1200" cap="none" spc="-60" baseline="0" dirty="0">
                <a:ln w="3175">
                  <a:noFill/>
                </a:ln>
                <a:solidFill>
                  <a:srgbClr val="FFC000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702259" y="4772784"/>
            <a:ext cx="10972800" cy="369332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4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Content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7FF8A4A-A534-7618-A217-3B3D0EC0CD02}"/>
              </a:ext>
            </a:extLst>
          </p:cNvPr>
          <p:cNvGrpSpPr/>
          <p:nvPr userDrawn="1"/>
        </p:nvGrpSpPr>
        <p:grpSpPr>
          <a:xfrm flipV="1">
            <a:off x="-2" y="8089601"/>
            <a:ext cx="14634894" cy="143878"/>
            <a:chOff x="-2333824" y="6759341"/>
            <a:chExt cx="12195745" cy="98673"/>
          </a:xfrm>
        </p:grpSpPr>
        <p:sp>
          <p:nvSpPr>
            <p:cNvPr id="4" name="Trapezium 1">
              <a:extLst>
                <a:ext uri="{FF2B5EF4-FFF2-40B4-BE49-F238E27FC236}">
                  <a16:creationId xmlns:a16="http://schemas.microsoft.com/office/drawing/2014/main" id="{4E619417-31AB-C7F5-EF4D-9CC4FE285FAB}"/>
                </a:ext>
              </a:extLst>
            </p:cNvPr>
            <p:cNvSpPr/>
            <p:nvPr/>
          </p:nvSpPr>
          <p:spPr>
            <a:xfrm rot="10800000">
              <a:off x="1011890" y="6759373"/>
              <a:ext cx="8850031" cy="98641"/>
            </a:xfrm>
            <a:custGeom>
              <a:avLst/>
              <a:gdLst>
                <a:gd name="connsiteX0" fmla="*/ 0 w 8846288"/>
                <a:gd name="connsiteY0" fmla="*/ 169002 h 169002"/>
                <a:gd name="connsiteX1" fmla="*/ 42251 w 8846288"/>
                <a:gd name="connsiteY1" fmla="*/ 0 h 169002"/>
                <a:gd name="connsiteX2" fmla="*/ 8804038 w 8846288"/>
                <a:gd name="connsiteY2" fmla="*/ 0 h 169002"/>
                <a:gd name="connsiteX3" fmla="*/ 8846288 w 8846288"/>
                <a:gd name="connsiteY3" fmla="*/ 169002 h 169002"/>
                <a:gd name="connsiteX4" fmla="*/ 0 w 8846288"/>
                <a:gd name="connsiteY4" fmla="*/ 169002 h 169002"/>
                <a:gd name="connsiteX0" fmla="*/ 0 w 8846288"/>
                <a:gd name="connsiteY0" fmla="*/ 169002 h 169002"/>
                <a:gd name="connsiteX1" fmla="*/ 42251 w 8846288"/>
                <a:gd name="connsiteY1" fmla="*/ 0 h 169002"/>
                <a:gd name="connsiteX2" fmla="*/ 8708082 w 8846288"/>
                <a:gd name="connsiteY2" fmla="*/ 0 h 169002"/>
                <a:gd name="connsiteX3" fmla="*/ 8846288 w 8846288"/>
                <a:gd name="connsiteY3" fmla="*/ 169002 h 169002"/>
                <a:gd name="connsiteX4" fmla="*/ 0 w 8846288"/>
                <a:gd name="connsiteY4" fmla="*/ 169002 h 169002"/>
                <a:gd name="connsiteX0" fmla="*/ 52756 w 8899044"/>
                <a:gd name="connsiteY0" fmla="*/ 169002 h 169002"/>
                <a:gd name="connsiteX1" fmla="*/ 0 w 8899044"/>
                <a:gd name="connsiteY1" fmla="*/ 0 h 169002"/>
                <a:gd name="connsiteX2" fmla="*/ 8760838 w 8899044"/>
                <a:gd name="connsiteY2" fmla="*/ 0 h 169002"/>
                <a:gd name="connsiteX3" fmla="*/ 8899044 w 8899044"/>
                <a:gd name="connsiteY3" fmla="*/ 169002 h 169002"/>
                <a:gd name="connsiteX4" fmla="*/ 52756 w 8899044"/>
                <a:gd name="connsiteY4" fmla="*/ 169002 h 169002"/>
                <a:gd name="connsiteX0" fmla="*/ 10167 w 8899044"/>
                <a:gd name="connsiteY0" fmla="*/ 173601 h 173601"/>
                <a:gd name="connsiteX1" fmla="*/ 0 w 8899044"/>
                <a:gd name="connsiteY1" fmla="*/ 0 h 173601"/>
                <a:gd name="connsiteX2" fmla="*/ 8760838 w 8899044"/>
                <a:gd name="connsiteY2" fmla="*/ 0 h 173601"/>
                <a:gd name="connsiteX3" fmla="*/ 8899044 w 8899044"/>
                <a:gd name="connsiteY3" fmla="*/ 169002 h 173601"/>
                <a:gd name="connsiteX4" fmla="*/ 10167 w 8899044"/>
                <a:gd name="connsiteY4" fmla="*/ 173601 h 173601"/>
                <a:gd name="connsiteX0" fmla="*/ 0 w 9131310"/>
                <a:gd name="connsiteY0" fmla="*/ 169002 h 169002"/>
                <a:gd name="connsiteX1" fmla="*/ 232266 w 9131310"/>
                <a:gd name="connsiteY1" fmla="*/ 0 h 169002"/>
                <a:gd name="connsiteX2" fmla="*/ 8993104 w 9131310"/>
                <a:gd name="connsiteY2" fmla="*/ 0 h 169002"/>
                <a:gd name="connsiteX3" fmla="*/ 9131310 w 9131310"/>
                <a:gd name="connsiteY3" fmla="*/ 169002 h 169002"/>
                <a:gd name="connsiteX4" fmla="*/ 0 w 9131310"/>
                <a:gd name="connsiteY4" fmla="*/ 169002 h 169002"/>
                <a:gd name="connsiteX0" fmla="*/ 0 w 9131310"/>
                <a:gd name="connsiteY0" fmla="*/ 169002 h 169002"/>
                <a:gd name="connsiteX1" fmla="*/ 2938 w 9131310"/>
                <a:gd name="connsiteY1" fmla="*/ 0 h 169002"/>
                <a:gd name="connsiteX2" fmla="*/ 8993104 w 9131310"/>
                <a:gd name="connsiteY2" fmla="*/ 0 h 169002"/>
                <a:gd name="connsiteX3" fmla="*/ 9131310 w 9131310"/>
                <a:gd name="connsiteY3" fmla="*/ 169002 h 169002"/>
                <a:gd name="connsiteX4" fmla="*/ 0 w 9131310"/>
                <a:gd name="connsiteY4" fmla="*/ 169002 h 169002"/>
                <a:gd name="connsiteX0" fmla="*/ 0 w 9131310"/>
                <a:gd name="connsiteY0" fmla="*/ 169002 h 169002"/>
                <a:gd name="connsiteX1" fmla="*/ 2938 w 9131310"/>
                <a:gd name="connsiteY1" fmla="*/ 0 h 169002"/>
                <a:gd name="connsiteX2" fmla="*/ 8993104 w 9131310"/>
                <a:gd name="connsiteY2" fmla="*/ 0 h 169002"/>
                <a:gd name="connsiteX3" fmla="*/ 9131310 w 9131310"/>
                <a:gd name="connsiteY3" fmla="*/ 169002 h 169002"/>
                <a:gd name="connsiteX4" fmla="*/ 0 w 9131310"/>
                <a:gd name="connsiteY4" fmla="*/ 169002 h 169002"/>
                <a:gd name="connsiteX0" fmla="*/ 586 w 9131896"/>
                <a:gd name="connsiteY0" fmla="*/ 169002 h 169002"/>
                <a:gd name="connsiteX1" fmla="*/ 248 w 9131896"/>
                <a:gd name="connsiteY1" fmla="*/ 4599 h 169002"/>
                <a:gd name="connsiteX2" fmla="*/ 8993690 w 9131896"/>
                <a:gd name="connsiteY2" fmla="*/ 0 h 169002"/>
                <a:gd name="connsiteX3" fmla="*/ 9131896 w 9131896"/>
                <a:gd name="connsiteY3" fmla="*/ 169002 h 169002"/>
                <a:gd name="connsiteX4" fmla="*/ 586 w 9131896"/>
                <a:gd name="connsiteY4" fmla="*/ 169002 h 169002"/>
                <a:gd name="connsiteX0" fmla="*/ 586 w 9131896"/>
                <a:gd name="connsiteY0" fmla="*/ 173601 h 173601"/>
                <a:gd name="connsiteX1" fmla="*/ 248 w 9131896"/>
                <a:gd name="connsiteY1" fmla="*/ 4599 h 173601"/>
                <a:gd name="connsiteX2" fmla="*/ 8993690 w 9131896"/>
                <a:gd name="connsiteY2" fmla="*/ 0 h 173601"/>
                <a:gd name="connsiteX3" fmla="*/ 9131896 w 9131896"/>
                <a:gd name="connsiteY3" fmla="*/ 169002 h 173601"/>
                <a:gd name="connsiteX4" fmla="*/ 586 w 9131896"/>
                <a:gd name="connsiteY4" fmla="*/ 173601 h 17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31896" h="173601">
                  <a:moveTo>
                    <a:pt x="586" y="173601"/>
                  </a:moveTo>
                  <a:cubicBezTo>
                    <a:pt x="1565" y="117267"/>
                    <a:pt x="-731" y="106919"/>
                    <a:pt x="248" y="4599"/>
                  </a:cubicBezTo>
                  <a:lnTo>
                    <a:pt x="8993690" y="0"/>
                  </a:lnTo>
                  <a:lnTo>
                    <a:pt x="9131896" y="169002"/>
                  </a:lnTo>
                  <a:lnTo>
                    <a:pt x="586" y="173601"/>
                  </a:lnTo>
                  <a:close/>
                </a:path>
              </a:pathLst>
            </a:custGeom>
            <a:solidFill>
              <a:srgbClr val="ED7D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92" dirty="0"/>
            </a:p>
          </p:txBody>
        </p:sp>
        <p:sp>
          <p:nvSpPr>
            <p:cNvPr id="5" name="Trapezium 46">
              <a:extLst>
                <a:ext uri="{FF2B5EF4-FFF2-40B4-BE49-F238E27FC236}">
                  <a16:creationId xmlns:a16="http://schemas.microsoft.com/office/drawing/2014/main" id="{175989A8-5F58-A334-3C1C-43EE095DFD63}"/>
                </a:ext>
              </a:extLst>
            </p:cNvPr>
            <p:cNvSpPr/>
            <p:nvPr/>
          </p:nvSpPr>
          <p:spPr>
            <a:xfrm>
              <a:off x="-2333822" y="6759341"/>
              <a:ext cx="11095268" cy="98641"/>
            </a:xfrm>
            <a:custGeom>
              <a:avLst/>
              <a:gdLst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109526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0840087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093039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103199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101294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73601 h 173601"/>
                <a:gd name="connsiteX1" fmla="*/ 0 w 11095268"/>
                <a:gd name="connsiteY1" fmla="*/ 4599 h 173601"/>
                <a:gd name="connsiteX2" fmla="*/ 11006598 w 11095268"/>
                <a:gd name="connsiteY2" fmla="*/ 0 h 173601"/>
                <a:gd name="connsiteX3" fmla="*/ 11095268 w 11095268"/>
                <a:gd name="connsiteY3" fmla="*/ 173601 h 173601"/>
                <a:gd name="connsiteX4" fmla="*/ 0 w 11095268"/>
                <a:gd name="connsiteY4" fmla="*/ 173601 h 17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95268" h="173601">
                  <a:moveTo>
                    <a:pt x="0" y="173601"/>
                  </a:moveTo>
                  <a:lnTo>
                    <a:pt x="0" y="4599"/>
                  </a:lnTo>
                  <a:lnTo>
                    <a:pt x="11006598" y="0"/>
                  </a:lnTo>
                  <a:lnTo>
                    <a:pt x="11095268" y="173601"/>
                  </a:lnTo>
                  <a:lnTo>
                    <a:pt x="0" y="17360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92" dirty="0"/>
            </a:p>
          </p:txBody>
        </p:sp>
        <p:sp>
          <p:nvSpPr>
            <p:cNvPr id="11" name="Trapezium 46">
              <a:extLst>
                <a:ext uri="{FF2B5EF4-FFF2-40B4-BE49-F238E27FC236}">
                  <a16:creationId xmlns:a16="http://schemas.microsoft.com/office/drawing/2014/main" id="{BB81072A-45E1-2364-6207-2E666CA071A0}"/>
                </a:ext>
              </a:extLst>
            </p:cNvPr>
            <p:cNvSpPr/>
            <p:nvPr/>
          </p:nvSpPr>
          <p:spPr>
            <a:xfrm>
              <a:off x="-2333824" y="6759342"/>
              <a:ext cx="10933789" cy="98641"/>
            </a:xfrm>
            <a:custGeom>
              <a:avLst/>
              <a:gdLst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109526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0840087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093039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103199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101294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73601 h 173601"/>
                <a:gd name="connsiteX1" fmla="*/ 0 w 11095268"/>
                <a:gd name="connsiteY1" fmla="*/ 4599 h 173601"/>
                <a:gd name="connsiteX2" fmla="*/ 11006598 w 11095268"/>
                <a:gd name="connsiteY2" fmla="*/ 0 h 173601"/>
                <a:gd name="connsiteX3" fmla="*/ 11095268 w 11095268"/>
                <a:gd name="connsiteY3" fmla="*/ 173601 h 173601"/>
                <a:gd name="connsiteX4" fmla="*/ 0 w 11095268"/>
                <a:gd name="connsiteY4" fmla="*/ 173601 h 17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95268" h="173601">
                  <a:moveTo>
                    <a:pt x="0" y="173601"/>
                  </a:moveTo>
                  <a:lnTo>
                    <a:pt x="0" y="4599"/>
                  </a:lnTo>
                  <a:lnTo>
                    <a:pt x="11006598" y="0"/>
                  </a:lnTo>
                  <a:lnTo>
                    <a:pt x="11095268" y="173601"/>
                  </a:lnTo>
                  <a:lnTo>
                    <a:pt x="0" y="173601"/>
                  </a:lnTo>
                  <a:close/>
                </a:path>
              </a:pathLst>
            </a:custGeom>
            <a:solidFill>
              <a:srgbClr val="0031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92" dirty="0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99CF46CE-7C90-939B-13BA-B2F09161642E}"/>
              </a:ext>
            </a:extLst>
          </p:cNvPr>
          <p:cNvSpPr txBox="1"/>
          <p:nvPr userDrawn="1"/>
        </p:nvSpPr>
        <p:spPr>
          <a:xfrm>
            <a:off x="9784080" y="351536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endParaRPr lang="en-US" sz="18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13" name="Picture 12" descr="A white banner with a logo&#10;&#10;Description automatically generated">
            <a:extLst>
              <a:ext uri="{FF2B5EF4-FFF2-40B4-BE49-F238E27FC236}">
                <a16:creationId xmlns:a16="http://schemas.microsoft.com/office/drawing/2014/main" id="{7672CC42-E2FE-3940-3994-5D6AB6162E7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73213" y="-96253"/>
            <a:ext cx="1520299" cy="1847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5300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 with blue Windows logo on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5767473" y="3505403"/>
            <a:ext cx="3095455" cy="1218795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>
            <a:lvl1pPr algn="l" defTabSz="11192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800" b="0" kern="1200" cap="none" spc="-60" baseline="0" dirty="0">
                <a:ln w="3175">
                  <a:noFill/>
                </a:ln>
                <a:solidFill>
                  <a:srgbClr val="FFC000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Q &amp; A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F0558D6-28A3-DDF6-54C7-BE35E7DEE1C7}"/>
              </a:ext>
            </a:extLst>
          </p:cNvPr>
          <p:cNvGrpSpPr/>
          <p:nvPr userDrawn="1"/>
        </p:nvGrpSpPr>
        <p:grpSpPr>
          <a:xfrm flipV="1">
            <a:off x="-2" y="8089601"/>
            <a:ext cx="14634894" cy="143878"/>
            <a:chOff x="-2333824" y="6759341"/>
            <a:chExt cx="12195745" cy="98673"/>
          </a:xfrm>
        </p:grpSpPr>
        <p:sp>
          <p:nvSpPr>
            <p:cNvPr id="3" name="Trapezium 1">
              <a:extLst>
                <a:ext uri="{FF2B5EF4-FFF2-40B4-BE49-F238E27FC236}">
                  <a16:creationId xmlns:a16="http://schemas.microsoft.com/office/drawing/2014/main" id="{22659BA2-EE20-D7BE-7332-ADE4E819C065}"/>
                </a:ext>
              </a:extLst>
            </p:cNvPr>
            <p:cNvSpPr/>
            <p:nvPr/>
          </p:nvSpPr>
          <p:spPr>
            <a:xfrm rot="10800000">
              <a:off x="1011890" y="6759373"/>
              <a:ext cx="8850031" cy="98641"/>
            </a:xfrm>
            <a:custGeom>
              <a:avLst/>
              <a:gdLst>
                <a:gd name="connsiteX0" fmla="*/ 0 w 8846288"/>
                <a:gd name="connsiteY0" fmla="*/ 169002 h 169002"/>
                <a:gd name="connsiteX1" fmla="*/ 42251 w 8846288"/>
                <a:gd name="connsiteY1" fmla="*/ 0 h 169002"/>
                <a:gd name="connsiteX2" fmla="*/ 8804038 w 8846288"/>
                <a:gd name="connsiteY2" fmla="*/ 0 h 169002"/>
                <a:gd name="connsiteX3" fmla="*/ 8846288 w 8846288"/>
                <a:gd name="connsiteY3" fmla="*/ 169002 h 169002"/>
                <a:gd name="connsiteX4" fmla="*/ 0 w 8846288"/>
                <a:gd name="connsiteY4" fmla="*/ 169002 h 169002"/>
                <a:gd name="connsiteX0" fmla="*/ 0 w 8846288"/>
                <a:gd name="connsiteY0" fmla="*/ 169002 h 169002"/>
                <a:gd name="connsiteX1" fmla="*/ 42251 w 8846288"/>
                <a:gd name="connsiteY1" fmla="*/ 0 h 169002"/>
                <a:gd name="connsiteX2" fmla="*/ 8708082 w 8846288"/>
                <a:gd name="connsiteY2" fmla="*/ 0 h 169002"/>
                <a:gd name="connsiteX3" fmla="*/ 8846288 w 8846288"/>
                <a:gd name="connsiteY3" fmla="*/ 169002 h 169002"/>
                <a:gd name="connsiteX4" fmla="*/ 0 w 8846288"/>
                <a:gd name="connsiteY4" fmla="*/ 169002 h 169002"/>
                <a:gd name="connsiteX0" fmla="*/ 52756 w 8899044"/>
                <a:gd name="connsiteY0" fmla="*/ 169002 h 169002"/>
                <a:gd name="connsiteX1" fmla="*/ 0 w 8899044"/>
                <a:gd name="connsiteY1" fmla="*/ 0 h 169002"/>
                <a:gd name="connsiteX2" fmla="*/ 8760838 w 8899044"/>
                <a:gd name="connsiteY2" fmla="*/ 0 h 169002"/>
                <a:gd name="connsiteX3" fmla="*/ 8899044 w 8899044"/>
                <a:gd name="connsiteY3" fmla="*/ 169002 h 169002"/>
                <a:gd name="connsiteX4" fmla="*/ 52756 w 8899044"/>
                <a:gd name="connsiteY4" fmla="*/ 169002 h 169002"/>
                <a:gd name="connsiteX0" fmla="*/ 10167 w 8899044"/>
                <a:gd name="connsiteY0" fmla="*/ 173601 h 173601"/>
                <a:gd name="connsiteX1" fmla="*/ 0 w 8899044"/>
                <a:gd name="connsiteY1" fmla="*/ 0 h 173601"/>
                <a:gd name="connsiteX2" fmla="*/ 8760838 w 8899044"/>
                <a:gd name="connsiteY2" fmla="*/ 0 h 173601"/>
                <a:gd name="connsiteX3" fmla="*/ 8899044 w 8899044"/>
                <a:gd name="connsiteY3" fmla="*/ 169002 h 173601"/>
                <a:gd name="connsiteX4" fmla="*/ 10167 w 8899044"/>
                <a:gd name="connsiteY4" fmla="*/ 173601 h 173601"/>
                <a:gd name="connsiteX0" fmla="*/ 0 w 9131310"/>
                <a:gd name="connsiteY0" fmla="*/ 169002 h 169002"/>
                <a:gd name="connsiteX1" fmla="*/ 232266 w 9131310"/>
                <a:gd name="connsiteY1" fmla="*/ 0 h 169002"/>
                <a:gd name="connsiteX2" fmla="*/ 8993104 w 9131310"/>
                <a:gd name="connsiteY2" fmla="*/ 0 h 169002"/>
                <a:gd name="connsiteX3" fmla="*/ 9131310 w 9131310"/>
                <a:gd name="connsiteY3" fmla="*/ 169002 h 169002"/>
                <a:gd name="connsiteX4" fmla="*/ 0 w 9131310"/>
                <a:gd name="connsiteY4" fmla="*/ 169002 h 169002"/>
                <a:gd name="connsiteX0" fmla="*/ 0 w 9131310"/>
                <a:gd name="connsiteY0" fmla="*/ 169002 h 169002"/>
                <a:gd name="connsiteX1" fmla="*/ 2938 w 9131310"/>
                <a:gd name="connsiteY1" fmla="*/ 0 h 169002"/>
                <a:gd name="connsiteX2" fmla="*/ 8993104 w 9131310"/>
                <a:gd name="connsiteY2" fmla="*/ 0 h 169002"/>
                <a:gd name="connsiteX3" fmla="*/ 9131310 w 9131310"/>
                <a:gd name="connsiteY3" fmla="*/ 169002 h 169002"/>
                <a:gd name="connsiteX4" fmla="*/ 0 w 9131310"/>
                <a:gd name="connsiteY4" fmla="*/ 169002 h 169002"/>
                <a:gd name="connsiteX0" fmla="*/ 0 w 9131310"/>
                <a:gd name="connsiteY0" fmla="*/ 169002 h 169002"/>
                <a:gd name="connsiteX1" fmla="*/ 2938 w 9131310"/>
                <a:gd name="connsiteY1" fmla="*/ 0 h 169002"/>
                <a:gd name="connsiteX2" fmla="*/ 8993104 w 9131310"/>
                <a:gd name="connsiteY2" fmla="*/ 0 h 169002"/>
                <a:gd name="connsiteX3" fmla="*/ 9131310 w 9131310"/>
                <a:gd name="connsiteY3" fmla="*/ 169002 h 169002"/>
                <a:gd name="connsiteX4" fmla="*/ 0 w 9131310"/>
                <a:gd name="connsiteY4" fmla="*/ 169002 h 169002"/>
                <a:gd name="connsiteX0" fmla="*/ 586 w 9131896"/>
                <a:gd name="connsiteY0" fmla="*/ 169002 h 169002"/>
                <a:gd name="connsiteX1" fmla="*/ 248 w 9131896"/>
                <a:gd name="connsiteY1" fmla="*/ 4599 h 169002"/>
                <a:gd name="connsiteX2" fmla="*/ 8993690 w 9131896"/>
                <a:gd name="connsiteY2" fmla="*/ 0 h 169002"/>
                <a:gd name="connsiteX3" fmla="*/ 9131896 w 9131896"/>
                <a:gd name="connsiteY3" fmla="*/ 169002 h 169002"/>
                <a:gd name="connsiteX4" fmla="*/ 586 w 9131896"/>
                <a:gd name="connsiteY4" fmla="*/ 169002 h 169002"/>
                <a:gd name="connsiteX0" fmla="*/ 586 w 9131896"/>
                <a:gd name="connsiteY0" fmla="*/ 173601 h 173601"/>
                <a:gd name="connsiteX1" fmla="*/ 248 w 9131896"/>
                <a:gd name="connsiteY1" fmla="*/ 4599 h 173601"/>
                <a:gd name="connsiteX2" fmla="*/ 8993690 w 9131896"/>
                <a:gd name="connsiteY2" fmla="*/ 0 h 173601"/>
                <a:gd name="connsiteX3" fmla="*/ 9131896 w 9131896"/>
                <a:gd name="connsiteY3" fmla="*/ 169002 h 173601"/>
                <a:gd name="connsiteX4" fmla="*/ 586 w 9131896"/>
                <a:gd name="connsiteY4" fmla="*/ 173601 h 17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31896" h="173601">
                  <a:moveTo>
                    <a:pt x="586" y="173601"/>
                  </a:moveTo>
                  <a:cubicBezTo>
                    <a:pt x="1565" y="117267"/>
                    <a:pt x="-731" y="106919"/>
                    <a:pt x="248" y="4599"/>
                  </a:cubicBezTo>
                  <a:lnTo>
                    <a:pt x="8993690" y="0"/>
                  </a:lnTo>
                  <a:lnTo>
                    <a:pt x="9131896" y="169002"/>
                  </a:lnTo>
                  <a:lnTo>
                    <a:pt x="586" y="173601"/>
                  </a:lnTo>
                  <a:close/>
                </a:path>
              </a:pathLst>
            </a:custGeom>
            <a:solidFill>
              <a:srgbClr val="ED7D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92" dirty="0"/>
            </a:p>
          </p:txBody>
        </p:sp>
        <p:sp>
          <p:nvSpPr>
            <p:cNvPr id="4" name="Trapezium 46">
              <a:extLst>
                <a:ext uri="{FF2B5EF4-FFF2-40B4-BE49-F238E27FC236}">
                  <a16:creationId xmlns:a16="http://schemas.microsoft.com/office/drawing/2014/main" id="{0E54FD5B-B43C-C0FC-6514-FE017FFF0851}"/>
                </a:ext>
              </a:extLst>
            </p:cNvPr>
            <p:cNvSpPr/>
            <p:nvPr/>
          </p:nvSpPr>
          <p:spPr>
            <a:xfrm>
              <a:off x="-2333822" y="6759341"/>
              <a:ext cx="11095268" cy="98641"/>
            </a:xfrm>
            <a:custGeom>
              <a:avLst/>
              <a:gdLst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109526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0840087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093039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103199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101294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73601 h 173601"/>
                <a:gd name="connsiteX1" fmla="*/ 0 w 11095268"/>
                <a:gd name="connsiteY1" fmla="*/ 4599 h 173601"/>
                <a:gd name="connsiteX2" fmla="*/ 11006598 w 11095268"/>
                <a:gd name="connsiteY2" fmla="*/ 0 h 173601"/>
                <a:gd name="connsiteX3" fmla="*/ 11095268 w 11095268"/>
                <a:gd name="connsiteY3" fmla="*/ 173601 h 173601"/>
                <a:gd name="connsiteX4" fmla="*/ 0 w 11095268"/>
                <a:gd name="connsiteY4" fmla="*/ 173601 h 17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95268" h="173601">
                  <a:moveTo>
                    <a:pt x="0" y="173601"/>
                  </a:moveTo>
                  <a:lnTo>
                    <a:pt x="0" y="4599"/>
                  </a:lnTo>
                  <a:lnTo>
                    <a:pt x="11006598" y="0"/>
                  </a:lnTo>
                  <a:lnTo>
                    <a:pt x="11095268" y="173601"/>
                  </a:lnTo>
                  <a:lnTo>
                    <a:pt x="0" y="17360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92" dirty="0"/>
            </a:p>
          </p:txBody>
        </p:sp>
        <p:sp>
          <p:nvSpPr>
            <p:cNvPr id="11" name="Trapezium 46">
              <a:extLst>
                <a:ext uri="{FF2B5EF4-FFF2-40B4-BE49-F238E27FC236}">
                  <a16:creationId xmlns:a16="http://schemas.microsoft.com/office/drawing/2014/main" id="{2CFBC29F-491A-53F4-9DA5-B9ABBBB8B4BE}"/>
                </a:ext>
              </a:extLst>
            </p:cNvPr>
            <p:cNvSpPr/>
            <p:nvPr/>
          </p:nvSpPr>
          <p:spPr>
            <a:xfrm>
              <a:off x="-2333824" y="6759342"/>
              <a:ext cx="10933789" cy="98641"/>
            </a:xfrm>
            <a:custGeom>
              <a:avLst/>
              <a:gdLst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109526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0840087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093039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103199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101294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73601 h 173601"/>
                <a:gd name="connsiteX1" fmla="*/ 0 w 11095268"/>
                <a:gd name="connsiteY1" fmla="*/ 4599 h 173601"/>
                <a:gd name="connsiteX2" fmla="*/ 11006598 w 11095268"/>
                <a:gd name="connsiteY2" fmla="*/ 0 h 173601"/>
                <a:gd name="connsiteX3" fmla="*/ 11095268 w 11095268"/>
                <a:gd name="connsiteY3" fmla="*/ 173601 h 173601"/>
                <a:gd name="connsiteX4" fmla="*/ 0 w 11095268"/>
                <a:gd name="connsiteY4" fmla="*/ 173601 h 17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95268" h="173601">
                  <a:moveTo>
                    <a:pt x="0" y="173601"/>
                  </a:moveTo>
                  <a:lnTo>
                    <a:pt x="0" y="4599"/>
                  </a:lnTo>
                  <a:lnTo>
                    <a:pt x="11006598" y="0"/>
                  </a:lnTo>
                  <a:lnTo>
                    <a:pt x="11095268" y="173601"/>
                  </a:lnTo>
                  <a:lnTo>
                    <a:pt x="0" y="173601"/>
                  </a:lnTo>
                  <a:close/>
                </a:path>
              </a:pathLst>
            </a:custGeom>
            <a:solidFill>
              <a:srgbClr val="0031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92" dirty="0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21494E00-82D2-2B85-F06D-77D097E72F91}"/>
              </a:ext>
            </a:extLst>
          </p:cNvPr>
          <p:cNvSpPr txBox="1"/>
          <p:nvPr userDrawn="1"/>
        </p:nvSpPr>
        <p:spPr>
          <a:xfrm>
            <a:off x="9784080" y="351536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endParaRPr lang="en-US" sz="18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13" name="Picture 12" descr="A white banner with a logo&#10;&#10;Description automatically generated">
            <a:extLst>
              <a:ext uri="{FF2B5EF4-FFF2-40B4-BE49-F238E27FC236}">
                <a16:creationId xmlns:a16="http://schemas.microsoft.com/office/drawing/2014/main" id="{C16745EC-8CC0-C9FF-32E2-D69604FE2AC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73213" y="-96253"/>
            <a:ext cx="1520299" cy="1847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8619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18EBB168-63DF-6A2A-FD0D-B25A6D720C1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34514" y="3595604"/>
            <a:ext cx="6995886" cy="4662401"/>
          </a:xfrm>
          <a:prstGeom prst="rect">
            <a:avLst/>
          </a:prstGeom>
        </p:spPr>
      </p:pic>
      <p:grpSp>
        <p:nvGrpSpPr>
          <p:cNvPr id="4" name="Black, white and grays">
            <a:extLst>
              <a:ext uri="{FF2B5EF4-FFF2-40B4-BE49-F238E27FC236}">
                <a16:creationId xmlns:a16="http://schemas.microsoft.com/office/drawing/2014/main" id="{99704C01-C0DA-C0E9-3DBD-4BCA42A3AF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273994" y="8354419"/>
            <a:ext cx="7352748" cy="848860"/>
            <a:chOff x="3079386" y="2596661"/>
            <a:chExt cx="7352748" cy="848860"/>
          </a:xfrm>
        </p:grpSpPr>
        <p:grpSp>
          <p:nvGrpSpPr>
            <p:cNvPr id="9" name="Groupe 1">
              <a:extLst>
                <a:ext uri="{FF2B5EF4-FFF2-40B4-BE49-F238E27FC236}">
                  <a16:creationId xmlns:a16="http://schemas.microsoft.com/office/drawing/2014/main" id="{430B5C7E-CECB-B0A5-CD18-FC8457DD5BE0}"/>
                </a:ext>
              </a:extLst>
            </p:cNvPr>
            <p:cNvGrpSpPr/>
            <p:nvPr userDrawn="1"/>
          </p:nvGrpSpPr>
          <p:grpSpPr>
            <a:xfrm rot="16200000">
              <a:off x="6550623" y="-435989"/>
              <a:ext cx="410273" cy="7352748"/>
              <a:chOff x="9487019" y="876852"/>
              <a:chExt cx="410273" cy="7352748"/>
            </a:xfrm>
          </p:grpSpPr>
          <p:sp>
            <p:nvSpPr>
              <p:cNvPr id="14" name="object 16">
                <a:extLst>
                  <a:ext uri="{FF2B5EF4-FFF2-40B4-BE49-F238E27FC236}">
                    <a16:creationId xmlns:a16="http://schemas.microsoft.com/office/drawing/2014/main" id="{432772CE-A798-CAB1-CA7C-7A1A6335A9DE}"/>
                  </a:ext>
                </a:extLst>
              </p:cNvPr>
              <p:cNvSpPr txBox="1"/>
              <p:nvPr/>
            </p:nvSpPr>
            <p:spPr>
              <a:xfrm rot="5400000">
                <a:off x="9078769" y="7411078"/>
                <a:ext cx="1226773" cy="410272"/>
              </a:xfrm>
              <a:prstGeom prst="rect">
                <a:avLst/>
              </a:prstGeom>
              <a:solidFill>
                <a:srgbClr val="F2F2F2"/>
              </a:solidFill>
              <a:ln w="6350">
                <a:solidFill>
                  <a:srgbClr val="E6E6E6"/>
                </a:solidFill>
              </a:ln>
            </p:spPr>
            <p:txBody>
              <a:bodyPr vert="horz" wrap="none" lIns="45720" tIns="27432" rIns="45720" bIns="27432" rtlCol="0" anchor="t" anchorCtr="0">
                <a:normAutofit/>
              </a:bodyPr>
              <a:lstStyle/>
              <a:p>
                <a:pPr marL="0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Extra Light Gray</a:t>
                </a:r>
                <a:endParaRPr kumimoji="0" lang="cs-CZ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+mn-ea"/>
                  <a:cs typeface="Segoe UI" charset="0"/>
                </a:endParaRPr>
              </a:p>
              <a:p>
                <a:pPr marL="0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R2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42</a:t>
                </a: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 G2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42</a:t>
                </a: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 B2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42</a:t>
                </a: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5" name="object 15">
                <a:extLst>
                  <a:ext uri="{FF2B5EF4-FFF2-40B4-BE49-F238E27FC236}">
                    <a16:creationId xmlns:a16="http://schemas.microsoft.com/office/drawing/2014/main" id="{50D10AE0-CB4B-20C2-4DC9-3E7E58E2CC9E}"/>
                  </a:ext>
                </a:extLst>
              </p:cNvPr>
              <p:cNvSpPr txBox="1"/>
              <p:nvPr/>
            </p:nvSpPr>
            <p:spPr>
              <a:xfrm rot="5400000">
                <a:off x="9078769" y="6188384"/>
                <a:ext cx="1226773" cy="410272"/>
              </a:xfrm>
              <a:prstGeom prst="rect">
                <a:avLst/>
              </a:prstGeom>
              <a:solidFill>
                <a:srgbClr val="E6E6E6"/>
              </a:solidFill>
              <a:ln w="3175">
                <a:noFill/>
              </a:ln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Light</a:t>
                </a:r>
                <a:r>
                  <a:rPr kumimoji="0" lang="cs-CZ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 </a:t>
                </a:r>
                <a:r>
                  <a:rPr kumimoji="0" lang="cs-CZ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Gray</a:t>
                </a:r>
                <a:endParaRPr kumimoji="0" lang="cs-CZ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R230 G230 B230</a:t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cs-CZ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6" name="object 14">
                <a:extLst>
                  <a:ext uri="{FF2B5EF4-FFF2-40B4-BE49-F238E27FC236}">
                    <a16:creationId xmlns:a16="http://schemas.microsoft.com/office/drawing/2014/main" id="{C2F68B9A-B1AF-885C-BB9A-027970395D83}"/>
                  </a:ext>
                </a:extLst>
              </p:cNvPr>
              <p:cNvSpPr txBox="1"/>
              <p:nvPr/>
            </p:nvSpPr>
            <p:spPr>
              <a:xfrm rot="5400000">
                <a:off x="9078769" y="4961612"/>
                <a:ext cx="1226773" cy="410272"/>
              </a:xfrm>
              <a:prstGeom prst="rect">
                <a:avLst/>
              </a:prstGeom>
              <a:solidFill>
                <a:srgbClr val="D2D2D2"/>
              </a:solidFill>
              <a:ln w="6350">
                <a:noFill/>
              </a:ln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Gray</a:t>
                </a:r>
                <a:endParaRPr kumimoji="0" lang="cs-CZ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R210 G210 B210</a:t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cs-CZ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7" name="object 19">
                <a:extLst>
                  <a:ext uri="{FF2B5EF4-FFF2-40B4-BE49-F238E27FC236}">
                    <a16:creationId xmlns:a16="http://schemas.microsoft.com/office/drawing/2014/main" id="{C4D138CF-4E12-9661-8C12-532A3B8C5478}"/>
                  </a:ext>
                </a:extLst>
              </p:cNvPr>
              <p:cNvSpPr txBox="1"/>
              <p:nvPr/>
            </p:nvSpPr>
            <p:spPr>
              <a:xfrm rot="5400000">
                <a:off x="9078768" y="3738918"/>
                <a:ext cx="1226773" cy="410272"/>
              </a:xfrm>
              <a:prstGeom prst="rect">
                <a:avLst/>
              </a:prstGeom>
              <a:solidFill>
                <a:srgbClr val="737373"/>
              </a:solidFill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Mid G</a:t>
                </a:r>
                <a:r>
                  <a:rPr kumimoji="0" lang="mr-IN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ray</a:t>
                </a:r>
                <a:r>
                  <a:rPr kumimoji="0" lang="mr-IN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 </a:t>
                </a: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R115 G115 B115</a:t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8" name="object 22">
                <a:extLst>
                  <a:ext uri="{FF2B5EF4-FFF2-40B4-BE49-F238E27FC236}">
                    <a16:creationId xmlns:a16="http://schemas.microsoft.com/office/drawing/2014/main" id="{B1896FBE-4A5B-9A88-A066-D52AFA4006AB}"/>
                  </a:ext>
                </a:extLst>
              </p:cNvPr>
              <p:cNvSpPr txBox="1"/>
              <p:nvPr/>
            </p:nvSpPr>
            <p:spPr>
              <a:xfrm rot="5400000">
                <a:off x="9078768" y="2511876"/>
                <a:ext cx="1226773" cy="410272"/>
              </a:xfrm>
              <a:prstGeom prst="rect">
                <a:avLst/>
              </a:prstGeom>
              <a:solidFill>
                <a:srgbClr val="505050"/>
              </a:solidFill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mr-IN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Dark </a:t>
                </a: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G</a:t>
                </a:r>
                <a:r>
                  <a:rPr kumimoji="0" lang="mr-IN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ray</a:t>
                </a: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</a:t>
                </a:r>
                <a:r>
                  <a:rPr kumimoji="0" lang="mr-IN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80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G</a:t>
                </a:r>
                <a:r>
                  <a:rPr kumimoji="0" lang="mr-IN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80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B</a:t>
                </a:r>
                <a:r>
                  <a:rPr kumimoji="0" lang="mr-IN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80</a:t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20" name="object 22">
                <a:extLst>
                  <a:ext uri="{FF2B5EF4-FFF2-40B4-BE49-F238E27FC236}">
                    <a16:creationId xmlns:a16="http://schemas.microsoft.com/office/drawing/2014/main" id="{C0114C3A-1B1A-BD45-982D-47B42B6E4DA1}"/>
                  </a:ext>
                </a:extLst>
              </p:cNvPr>
              <p:cNvSpPr txBox="1"/>
              <p:nvPr/>
            </p:nvSpPr>
            <p:spPr>
              <a:xfrm rot="5400000">
                <a:off x="9078768" y="1285103"/>
                <a:ext cx="1226773" cy="410272"/>
              </a:xfrm>
              <a:prstGeom prst="rect">
                <a:avLst/>
              </a:prstGeom>
              <a:solidFill>
                <a:srgbClr val="2F2F2F"/>
              </a:solidFill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Extra </a:t>
                </a:r>
                <a:r>
                  <a:rPr kumimoji="0" lang="mr-IN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D</a:t>
                </a:r>
                <a:r>
                  <a:rPr kumimoji="0" lang="en-US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ar</a:t>
                </a:r>
                <a:r>
                  <a:rPr kumimoji="0" lang="mr-IN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k</a:t>
                </a: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 G</a:t>
                </a:r>
                <a:r>
                  <a:rPr kumimoji="0" lang="mr-IN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ray</a:t>
                </a: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R47 G47 B47</a:t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10" name="object 16">
              <a:extLst>
                <a:ext uri="{FF2B5EF4-FFF2-40B4-BE49-F238E27FC236}">
                  <a16:creationId xmlns:a16="http://schemas.microsoft.com/office/drawing/2014/main" id="{78F613FE-E45F-3AB9-30A8-464D9A284832}"/>
                </a:ext>
              </a:extLst>
            </p:cNvPr>
            <p:cNvSpPr txBox="1"/>
            <p:nvPr/>
          </p:nvSpPr>
          <p:spPr>
            <a:xfrm>
              <a:off x="6755896" y="2596661"/>
              <a:ext cx="3676238" cy="438133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txBody>
            <a:bodyPr vert="horz" wrap="none" lIns="0" tIns="27432" rIns="45720" bIns="27432" rtlCol="0" anchor="t" anchorCtr="0">
              <a:normAutofit/>
            </a:bodyPr>
            <a:lstStyle/>
            <a:p>
              <a:pPr marL="106675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cs-CZ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White</a:t>
              </a:r>
              <a:endParaRPr kumimoji="0" lang="cs-CZ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75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cs-CZ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R255 G255 B255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75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75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3" name="object 25">
              <a:extLst>
                <a:ext uri="{FF2B5EF4-FFF2-40B4-BE49-F238E27FC236}">
                  <a16:creationId xmlns:a16="http://schemas.microsoft.com/office/drawing/2014/main" id="{9E329F23-2EEB-21CF-6293-873AF0A53D08}"/>
                </a:ext>
              </a:extLst>
            </p:cNvPr>
            <p:cNvSpPr txBox="1"/>
            <p:nvPr/>
          </p:nvSpPr>
          <p:spPr>
            <a:xfrm>
              <a:off x="3079387" y="2597115"/>
              <a:ext cx="3693962" cy="438133"/>
            </a:xfrm>
            <a:prstGeom prst="rect">
              <a:avLst/>
            </a:prstGeom>
            <a:solidFill>
              <a:srgbClr val="000000"/>
            </a:solidFill>
          </p:spPr>
          <p:txBody>
            <a:bodyPr vert="horz" wrap="none" lIns="0" tIns="27432" rIns="45720" bIns="27432" rtlCol="0">
              <a:noAutofit/>
            </a:bodyPr>
            <a:lstStyle/>
            <a:p>
              <a:pPr marL="106675" marR="0" lvl="0" indent="0" algn="l" defTabSz="914364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Rich Black</a:t>
              </a:r>
              <a:endParaRPr kumimoji="0" lang="mr-IN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75" marR="0" lvl="0" indent="0" algn="l" defTabSz="914364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R0 G0 B0</a:t>
              </a:r>
            </a:p>
            <a:p>
              <a:pPr marL="106675" marR="0" lvl="0" indent="0" algn="l" defTabSz="914364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75" marR="0" lvl="0" indent="0" algn="l" defTabSz="914364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b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highlight>
                    <a:srgbClr val="FF0000"/>
                  </a:highlight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</a:br>
              <a:endParaRPr kumimoji="0" lang="mr-IN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0000"/>
                </a:highlight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</p:grpSp>
      <p:grpSp>
        <p:nvGrpSpPr>
          <p:cNvPr id="22" name="Purple theme">
            <a:extLst>
              <a:ext uri="{FF2B5EF4-FFF2-40B4-BE49-F238E27FC236}">
                <a16:creationId xmlns:a16="http://schemas.microsoft.com/office/drawing/2014/main" id="{5E6886BC-02F4-0BD2-3779-A18573F336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6046012" y="6954850"/>
            <a:ext cx="1322716" cy="1226783"/>
            <a:chOff x="4187065" y="7008141"/>
            <a:chExt cx="1322716" cy="1226783"/>
          </a:xfrm>
        </p:grpSpPr>
        <p:sp>
          <p:nvSpPr>
            <p:cNvPr id="23" name="object 94">
              <a:extLst>
                <a:ext uri="{FF2B5EF4-FFF2-40B4-BE49-F238E27FC236}">
                  <a16:creationId xmlns:a16="http://schemas.microsoft.com/office/drawing/2014/main" id="{C62F4895-06C0-5779-1267-37F721C6D4B1}"/>
                </a:ext>
              </a:extLst>
            </p:cNvPr>
            <p:cNvSpPr/>
            <p:nvPr/>
          </p:nvSpPr>
          <p:spPr>
            <a:xfrm rot="5400000">
              <a:off x="4348446" y="7358647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8661C5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Purple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R134 G97 B197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24" name="object 96">
              <a:extLst>
                <a:ext uri="{FF2B5EF4-FFF2-40B4-BE49-F238E27FC236}">
                  <a16:creationId xmlns:a16="http://schemas.microsoft.com/office/drawing/2014/main" id="{04E525BB-F48A-84DD-B8AB-0C37FA673ED0}"/>
                </a:ext>
              </a:extLst>
            </p:cNvPr>
            <p:cNvSpPr/>
            <p:nvPr/>
          </p:nvSpPr>
          <p:spPr>
            <a:xfrm rot="5400000">
              <a:off x="3836559" y="7358647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3B2E58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Purple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R59 G46 B88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25" name="object 95">
              <a:extLst>
                <a:ext uri="{FF2B5EF4-FFF2-40B4-BE49-F238E27FC236}">
                  <a16:creationId xmlns:a16="http://schemas.microsoft.com/office/drawing/2014/main" id="{B3F0FEA4-2EA6-CB74-0F86-B48D455AB07F}"/>
                </a:ext>
              </a:extLst>
            </p:cNvPr>
            <p:cNvSpPr/>
            <p:nvPr/>
          </p:nvSpPr>
          <p:spPr>
            <a:xfrm rot="5400000">
              <a:off x="4746146" y="7471280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D59DFF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Purple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R213 G157 B255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26" name="object 55">
              <a:extLst>
                <a:ext uri="{FF2B5EF4-FFF2-40B4-BE49-F238E27FC236}">
                  <a16:creationId xmlns:a16="http://schemas.microsoft.com/office/drawing/2014/main" id="{33743595-2E62-2509-6503-C252F6FC9590}"/>
                </a:ext>
              </a:extLst>
            </p:cNvPr>
            <p:cNvSpPr/>
            <p:nvPr/>
          </p:nvSpPr>
          <p:spPr>
            <a:xfrm rot="5400000">
              <a:off x="4821404" y="7836088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27" name="object 55">
              <a:extLst>
                <a:ext uri="{FF2B5EF4-FFF2-40B4-BE49-F238E27FC236}">
                  <a16:creationId xmlns:a16="http://schemas.microsoft.com/office/drawing/2014/main" id="{B617390C-0AF7-602C-7991-A3A065DA1915}"/>
                </a:ext>
              </a:extLst>
            </p:cNvPr>
            <p:cNvSpPr/>
            <p:nvPr/>
          </p:nvSpPr>
          <p:spPr>
            <a:xfrm rot="5400000">
              <a:off x="4321639" y="7836098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D59D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endParaRPr kumimoji="0" lang="en-US" sz="168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28" name="Teal theme">
            <a:extLst>
              <a:ext uri="{FF2B5EF4-FFF2-40B4-BE49-F238E27FC236}">
                <a16:creationId xmlns:a16="http://schemas.microsoft.com/office/drawing/2014/main" id="{79284ED7-FD43-D954-CA3F-A9EBA425EE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6050391" y="5573694"/>
            <a:ext cx="1322713" cy="1226774"/>
            <a:chOff x="4187065" y="4558674"/>
            <a:chExt cx="1322713" cy="1226774"/>
          </a:xfrm>
        </p:grpSpPr>
        <p:sp>
          <p:nvSpPr>
            <p:cNvPr id="29" name="object 74">
              <a:extLst>
                <a:ext uri="{FF2B5EF4-FFF2-40B4-BE49-F238E27FC236}">
                  <a16:creationId xmlns:a16="http://schemas.microsoft.com/office/drawing/2014/main" id="{F6654560-2ECE-24F7-1D67-4E4892587D72}"/>
                </a:ext>
              </a:extLst>
            </p:cNvPr>
            <p:cNvSpPr/>
            <p:nvPr/>
          </p:nvSpPr>
          <p:spPr>
            <a:xfrm rot="5400000">
              <a:off x="4348446" y="4909180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008575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Teal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R0 G133 B117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30" name="object 76">
              <a:extLst>
                <a:ext uri="{FF2B5EF4-FFF2-40B4-BE49-F238E27FC236}">
                  <a16:creationId xmlns:a16="http://schemas.microsoft.com/office/drawing/2014/main" id="{D91F7EA3-5882-D12D-A3C0-AAF5C13A3849}"/>
                </a:ext>
              </a:extLst>
            </p:cNvPr>
            <p:cNvSpPr/>
            <p:nvPr/>
          </p:nvSpPr>
          <p:spPr>
            <a:xfrm rot="5400000">
              <a:off x="3836559" y="4909180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274B47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Teal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R39 G75 B71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31" name="object 75">
              <a:extLst>
                <a:ext uri="{FF2B5EF4-FFF2-40B4-BE49-F238E27FC236}">
                  <a16:creationId xmlns:a16="http://schemas.microsoft.com/office/drawing/2014/main" id="{A80601C0-15E7-30EB-C53C-32D83FE4CBC1}"/>
                </a:ext>
              </a:extLst>
            </p:cNvPr>
            <p:cNvSpPr/>
            <p:nvPr/>
          </p:nvSpPr>
          <p:spPr>
            <a:xfrm rot="5400000">
              <a:off x="4746143" y="5021814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30E5D0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Teal</a:t>
              </a:r>
            </a:p>
            <a:p>
              <a:pPr marL="0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R48 G229 B208</a:t>
              </a:r>
            </a:p>
            <a:p>
              <a:pPr marL="0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32" name="object 55">
              <a:extLst>
                <a:ext uri="{FF2B5EF4-FFF2-40B4-BE49-F238E27FC236}">
                  <a16:creationId xmlns:a16="http://schemas.microsoft.com/office/drawing/2014/main" id="{8BF4647C-97FC-A77F-A188-F011E7E6BC35}"/>
                </a:ext>
              </a:extLst>
            </p:cNvPr>
            <p:cNvSpPr/>
            <p:nvPr/>
          </p:nvSpPr>
          <p:spPr>
            <a:xfrm rot="5400000">
              <a:off x="4821404" y="5382249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33" name="object 55">
              <a:extLst>
                <a:ext uri="{FF2B5EF4-FFF2-40B4-BE49-F238E27FC236}">
                  <a16:creationId xmlns:a16="http://schemas.microsoft.com/office/drawing/2014/main" id="{7D24A4E7-F198-E438-9EAF-6D21BE65F494}"/>
                </a:ext>
              </a:extLst>
            </p:cNvPr>
            <p:cNvSpPr/>
            <p:nvPr/>
          </p:nvSpPr>
          <p:spPr>
            <a:xfrm rot="5400000">
              <a:off x="4321637" y="5382251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30E5D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endParaRPr kumimoji="0" lang="en-US" sz="168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34" name="Green theme">
            <a:extLst>
              <a:ext uri="{FF2B5EF4-FFF2-40B4-BE49-F238E27FC236}">
                <a16:creationId xmlns:a16="http://schemas.microsoft.com/office/drawing/2014/main" id="{FDFA308B-8551-4AAA-21A2-2E6C6AA1D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6050097" y="4195174"/>
            <a:ext cx="1322714" cy="1226773"/>
            <a:chOff x="4187065" y="3335980"/>
            <a:chExt cx="1322714" cy="1226773"/>
          </a:xfrm>
        </p:grpSpPr>
        <p:sp>
          <p:nvSpPr>
            <p:cNvPr id="35" name="object 34">
              <a:extLst>
                <a:ext uri="{FF2B5EF4-FFF2-40B4-BE49-F238E27FC236}">
                  <a16:creationId xmlns:a16="http://schemas.microsoft.com/office/drawing/2014/main" id="{B69B23CF-53BA-F543-8288-B99B95A70087}"/>
                </a:ext>
              </a:extLst>
            </p:cNvPr>
            <p:cNvSpPr/>
            <p:nvPr/>
          </p:nvSpPr>
          <p:spPr>
            <a:xfrm rot="5400000">
              <a:off x="4348446" y="3686486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107C10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Green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R16 G124 B16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36" name="object 36">
              <a:extLst>
                <a:ext uri="{FF2B5EF4-FFF2-40B4-BE49-F238E27FC236}">
                  <a16:creationId xmlns:a16="http://schemas.microsoft.com/office/drawing/2014/main" id="{0DBCD24C-C832-9400-F48A-C8ACF206B550}"/>
                </a:ext>
              </a:extLst>
            </p:cNvPr>
            <p:cNvSpPr/>
            <p:nvPr/>
          </p:nvSpPr>
          <p:spPr>
            <a:xfrm rot="5400000">
              <a:off x="3836559" y="3686486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054B16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Green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R5 G75 B22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37" name="object 35">
              <a:extLst>
                <a:ext uri="{FF2B5EF4-FFF2-40B4-BE49-F238E27FC236}">
                  <a16:creationId xmlns:a16="http://schemas.microsoft.com/office/drawing/2014/main" id="{F8D6E807-FB33-88BA-D495-662CE13019A6}"/>
                </a:ext>
              </a:extLst>
            </p:cNvPr>
            <p:cNvSpPr/>
            <p:nvPr/>
          </p:nvSpPr>
          <p:spPr>
            <a:xfrm rot="5400000">
              <a:off x="4746144" y="3799119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9BF00B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Green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R155 G240 B11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38" name="object 55">
              <a:extLst>
                <a:ext uri="{FF2B5EF4-FFF2-40B4-BE49-F238E27FC236}">
                  <a16:creationId xmlns:a16="http://schemas.microsoft.com/office/drawing/2014/main" id="{2E80A52F-BA0A-6AAD-453F-0A033B0B3470}"/>
                </a:ext>
              </a:extLst>
            </p:cNvPr>
            <p:cNvSpPr/>
            <p:nvPr/>
          </p:nvSpPr>
          <p:spPr>
            <a:xfrm rot="5400000">
              <a:off x="4821404" y="4163659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39" name="object 55">
              <a:extLst>
                <a:ext uri="{FF2B5EF4-FFF2-40B4-BE49-F238E27FC236}">
                  <a16:creationId xmlns:a16="http://schemas.microsoft.com/office/drawing/2014/main" id="{F4A51BD8-D010-4A45-F6D3-5549F419DB9D}"/>
                </a:ext>
              </a:extLst>
            </p:cNvPr>
            <p:cNvSpPr/>
            <p:nvPr/>
          </p:nvSpPr>
          <p:spPr>
            <a:xfrm rot="5400000">
              <a:off x="4321641" y="4163660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9BF00B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endParaRPr kumimoji="0" lang="en-US" sz="168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40" name="Yellow theme">
            <a:extLst>
              <a:ext uri="{FF2B5EF4-FFF2-40B4-BE49-F238E27FC236}">
                <a16:creationId xmlns:a16="http://schemas.microsoft.com/office/drawing/2014/main" id="{DB9A976A-C091-33CA-0F69-E39346C693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6054601" y="2817769"/>
            <a:ext cx="1322715" cy="1227043"/>
            <a:chOff x="4187065" y="2108938"/>
            <a:chExt cx="1322715" cy="1227043"/>
          </a:xfrm>
        </p:grpSpPr>
        <p:sp>
          <p:nvSpPr>
            <p:cNvPr id="41" name="object 54">
              <a:extLst>
                <a:ext uri="{FF2B5EF4-FFF2-40B4-BE49-F238E27FC236}">
                  <a16:creationId xmlns:a16="http://schemas.microsoft.com/office/drawing/2014/main" id="{1A0E9964-5B62-E561-E593-0CEF891A60BE}"/>
                </a:ext>
              </a:extLst>
            </p:cNvPr>
            <p:cNvSpPr/>
            <p:nvPr/>
          </p:nvSpPr>
          <p:spPr>
            <a:xfrm rot="5400000">
              <a:off x="4348446" y="2459445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6999" y="1687360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FFB900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Yellow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R255 G185 B0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42" name="object 56">
              <a:extLst>
                <a:ext uri="{FF2B5EF4-FFF2-40B4-BE49-F238E27FC236}">
                  <a16:creationId xmlns:a16="http://schemas.microsoft.com/office/drawing/2014/main" id="{2161F09E-E3C2-6B2D-7CC3-DA40DE5C138F}"/>
                </a:ext>
              </a:extLst>
            </p:cNvPr>
            <p:cNvSpPr/>
            <p:nvPr/>
          </p:nvSpPr>
          <p:spPr>
            <a:xfrm rot="5400000">
              <a:off x="3836559" y="2459445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6A4B16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Yellow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R106 G75 B22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43" name="object 55">
              <a:extLst>
                <a:ext uri="{FF2B5EF4-FFF2-40B4-BE49-F238E27FC236}">
                  <a16:creationId xmlns:a16="http://schemas.microsoft.com/office/drawing/2014/main" id="{E698B8D1-8E1A-E6BC-15D0-F8095A7BE52C}"/>
                </a:ext>
              </a:extLst>
            </p:cNvPr>
            <p:cNvSpPr/>
            <p:nvPr/>
          </p:nvSpPr>
          <p:spPr>
            <a:xfrm rot="5400000">
              <a:off x="4746145" y="2572077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FEF000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Yellow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R254 G240 B0</a:t>
              </a:r>
            </a:p>
          </p:txBody>
        </p:sp>
        <p:sp>
          <p:nvSpPr>
            <p:cNvPr id="44" name="object 55">
              <a:extLst>
                <a:ext uri="{FF2B5EF4-FFF2-40B4-BE49-F238E27FC236}">
                  <a16:creationId xmlns:a16="http://schemas.microsoft.com/office/drawing/2014/main" id="{6FFA3210-42C5-9C60-B4E2-85CE121B7F8A}"/>
                </a:ext>
              </a:extLst>
            </p:cNvPr>
            <p:cNvSpPr/>
            <p:nvPr/>
          </p:nvSpPr>
          <p:spPr>
            <a:xfrm rot="5400000">
              <a:off x="4819443" y="2937155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45" name="object 55">
              <a:extLst>
                <a:ext uri="{FF2B5EF4-FFF2-40B4-BE49-F238E27FC236}">
                  <a16:creationId xmlns:a16="http://schemas.microsoft.com/office/drawing/2014/main" id="{DAA2F64A-7C30-74E8-2958-5F603F14D140}"/>
                </a:ext>
              </a:extLst>
            </p:cNvPr>
            <p:cNvSpPr/>
            <p:nvPr/>
          </p:nvSpPr>
          <p:spPr>
            <a:xfrm rot="5400000">
              <a:off x="4319681" y="2937155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EF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</p:grpSp>
      <p:grpSp>
        <p:nvGrpSpPr>
          <p:cNvPr id="46" name="Orange theme">
            <a:extLst>
              <a:ext uri="{FF2B5EF4-FFF2-40B4-BE49-F238E27FC236}">
                <a16:creationId xmlns:a16="http://schemas.microsoft.com/office/drawing/2014/main" id="{A6279C36-BAF1-C3EF-42D9-2A51C823FD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6052561" y="1433179"/>
            <a:ext cx="1322717" cy="1231121"/>
            <a:chOff x="4187065" y="882165"/>
            <a:chExt cx="1322717" cy="1231121"/>
          </a:xfrm>
        </p:grpSpPr>
        <p:sp>
          <p:nvSpPr>
            <p:cNvPr id="47" name="object 54">
              <a:extLst>
                <a:ext uri="{FF2B5EF4-FFF2-40B4-BE49-F238E27FC236}">
                  <a16:creationId xmlns:a16="http://schemas.microsoft.com/office/drawing/2014/main" id="{6C4762BB-0808-964E-17CA-C9F0D6E7E82D}"/>
                </a:ext>
              </a:extLst>
            </p:cNvPr>
            <p:cNvSpPr/>
            <p:nvPr/>
          </p:nvSpPr>
          <p:spPr>
            <a:xfrm rot="5400000">
              <a:off x="4348446" y="1232672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6999" y="1687360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D83B01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Orange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R216 G59 B1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48" name="object 56">
              <a:extLst>
                <a:ext uri="{FF2B5EF4-FFF2-40B4-BE49-F238E27FC236}">
                  <a16:creationId xmlns:a16="http://schemas.microsoft.com/office/drawing/2014/main" id="{652DFCD6-A888-DB99-3BEB-2AAB6BA776D3}"/>
                </a:ext>
              </a:extLst>
            </p:cNvPr>
            <p:cNvSpPr/>
            <p:nvPr/>
          </p:nvSpPr>
          <p:spPr>
            <a:xfrm rot="5400000">
              <a:off x="3836559" y="1232672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6B2929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Orange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R107 G41 B41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49" name="object 55">
              <a:extLst>
                <a:ext uri="{FF2B5EF4-FFF2-40B4-BE49-F238E27FC236}">
                  <a16:creationId xmlns:a16="http://schemas.microsoft.com/office/drawing/2014/main" id="{021481EE-8852-D5C8-E0D9-0D0C8FD4B4F2}"/>
                </a:ext>
              </a:extLst>
            </p:cNvPr>
            <p:cNvSpPr/>
            <p:nvPr/>
          </p:nvSpPr>
          <p:spPr>
            <a:xfrm rot="5400000">
              <a:off x="4746147" y="1345304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FF9349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Orange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R255 G147 B73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1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50" name="object 55">
              <a:extLst>
                <a:ext uri="{FF2B5EF4-FFF2-40B4-BE49-F238E27FC236}">
                  <a16:creationId xmlns:a16="http://schemas.microsoft.com/office/drawing/2014/main" id="{2874F3E1-BD83-E273-C08C-8048DE955D93}"/>
                </a:ext>
              </a:extLst>
            </p:cNvPr>
            <p:cNvSpPr/>
            <p:nvPr/>
          </p:nvSpPr>
          <p:spPr>
            <a:xfrm rot="5400000">
              <a:off x="4821404" y="1714460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51" name="object 55">
              <a:extLst>
                <a:ext uri="{FF2B5EF4-FFF2-40B4-BE49-F238E27FC236}">
                  <a16:creationId xmlns:a16="http://schemas.microsoft.com/office/drawing/2014/main" id="{260B64F8-0420-8983-667F-BC7EA4052182}"/>
                </a:ext>
              </a:extLst>
            </p:cNvPr>
            <p:cNvSpPr/>
            <p:nvPr/>
          </p:nvSpPr>
          <p:spPr>
            <a:xfrm rot="5400000">
              <a:off x="4321643" y="1714460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9349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</p:grpSp>
      <p:sp>
        <p:nvSpPr>
          <p:cNvPr id="52" name="Other colors title">
            <a:extLst>
              <a:ext uri="{FF2B5EF4-FFF2-40B4-BE49-F238E27FC236}">
                <a16:creationId xmlns:a16="http://schemas.microsoft.com/office/drawing/2014/main" id="{05AA5A45-891A-7D5F-7762-E508B6940B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6093838" y="1125254"/>
            <a:ext cx="72135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505050"/>
                </a:solidFill>
                <a:latin typeface="+mj-lt"/>
              </a:rPr>
              <a:t>Other colors</a:t>
            </a:r>
          </a:p>
        </p:txBody>
      </p:sp>
      <p:grpSp>
        <p:nvGrpSpPr>
          <p:cNvPr id="53" name="Blue theme">
            <a:extLst>
              <a:ext uri="{FF2B5EF4-FFF2-40B4-BE49-F238E27FC236}">
                <a16:creationId xmlns:a16="http://schemas.microsoft.com/office/drawing/2014/main" id="{DADE13C6-DC20-B365-3C45-203F2A21C7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4845686" y="1288758"/>
            <a:ext cx="1037648" cy="1231412"/>
            <a:chOff x="9966767" y="5780133"/>
            <a:chExt cx="1037648" cy="1231412"/>
          </a:xfrm>
        </p:grpSpPr>
        <p:sp>
          <p:nvSpPr>
            <p:cNvPr id="54" name="object 74">
              <a:extLst>
                <a:ext uri="{FF2B5EF4-FFF2-40B4-BE49-F238E27FC236}">
                  <a16:creationId xmlns:a16="http://schemas.microsoft.com/office/drawing/2014/main" id="{A75B6C4A-7444-62BA-4896-0E437B971911}"/>
                </a:ext>
              </a:extLst>
            </p:cNvPr>
            <p:cNvSpPr/>
            <p:nvPr/>
          </p:nvSpPr>
          <p:spPr>
            <a:xfrm rot="5400000">
              <a:off x="10128148" y="6130639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0078D4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Blue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R0 G120 B212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55" name="object 76">
              <a:extLst>
                <a:ext uri="{FF2B5EF4-FFF2-40B4-BE49-F238E27FC236}">
                  <a16:creationId xmlns:a16="http://schemas.microsoft.com/office/drawing/2014/main" id="{21E00644-FB36-2448-919F-A965A22E292B}"/>
                </a:ext>
              </a:extLst>
            </p:cNvPr>
            <p:cNvSpPr/>
            <p:nvPr/>
          </p:nvSpPr>
          <p:spPr>
            <a:xfrm rot="5400000">
              <a:off x="9616261" y="6130639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243A5E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Blue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R36 G58 B94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56" name="object 55">
              <a:extLst>
                <a:ext uri="{FF2B5EF4-FFF2-40B4-BE49-F238E27FC236}">
                  <a16:creationId xmlns:a16="http://schemas.microsoft.com/office/drawing/2014/main" id="{758A3F37-5149-4033-D659-EA1EA3AF6387}"/>
                </a:ext>
              </a:extLst>
            </p:cNvPr>
            <p:cNvSpPr/>
            <p:nvPr/>
          </p:nvSpPr>
          <p:spPr>
            <a:xfrm rot="5400000">
              <a:off x="10601106" y="6612718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57" name="object 55">
              <a:extLst>
                <a:ext uri="{FF2B5EF4-FFF2-40B4-BE49-F238E27FC236}">
                  <a16:creationId xmlns:a16="http://schemas.microsoft.com/office/drawing/2014/main" id="{3777C192-C973-BE90-EA4B-FBA2057EA97E}"/>
                </a:ext>
              </a:extLst>
            </p:cNvPr>
            <p:cNvSpPr/>
            <p:nvPr/>
          </p:nvSpPr>
          <p:spPr>
            <a:xfrm rot="5400000">
              <a:off x="10101343" y="6612719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50E6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endParaRPr kumimoji="0" lang="en-US" sz="168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sp>
        <p:nvSpPr>
          <p:cNvPr id="58" name="Primary colors title">
            <a:extLst>
              <a:ext uri="{FF2B5EF4-FFF2-40B4-BE49-F238E27FC236}">
                <a16:creationId xmlns:a16="http://schemas.microsoft.com/office/drawing/2014/main" id="{2066EC80-F903-178E-5FBC-50C9FA44B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4748804" y="1127544"/>
            <a:ext cx="796693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505050"/>
                </a:solidFill>
                <a:latin typeface="+mj-lt"/>
              </a:rPr>
              <a:t>Primary blues</a:t>
            </a:r>
          </a:p>
        </p:txBody>
      </p:sp>
      <p:sp>
        <p:nvSpPr>
          <p:cNvPr id="59" name="object 75">
            <a:extLst>
              <a:ext uri="{FF2B5EF4-FFF2-40B4-BE49-F238E27FC236}">
                <a16:creationId xmlns:a16="http://schemas.microsoft.com/office/drawing/2014/main" id="{5FE1D61E-FC0D-4033-0B5A-6684102D18F9}"/>
              </a:ext>
            </a:extLst>
          </p:cNvPr>
          <p:cNvSpPr/>
          <p:nvPr userDrawn="1"/>
        </p:nvSpPr>
        <p:spPr>
          <a:xfrm>
            <a:off x="14744865" y="2891104"/>
            <a:ext cx="1226773" cy="300496"/>
          </a:xfrm>
          <a:custGeom>
            <a:avLst/>
            <a:gdLst/>
            <a:ahLst/>
            <a:cxnLst/>
            <a:rect l="l" t="t" r="r" b="b"/>
            <a:pathLst>
              <a:path w="1397000" h="978535">
                <a:moveTo>
                  <a:pt x="0" y="978204"/>
                </a:moveTo>
                <a:lnTo>
                  <a:pt x="1397000" y="978204"/>
                </a:lnTo>
                <a:lnTo>
                  <a:pt x="1397000" y="0"/>
                </a:lnTo>
                <a:lnTo>
                  <a:pt x="0" y="0"/>
                </a:lnTo>
                <a:lnTo>
                  <a:pt x="0" y="978204"/>
                </a:lnTo>
                <a:close/>
              </a:path>
            </a:pathLst>
          </a:custGeom>
          <a:solidFill>
            <a:srgbClr val="50E6FF"/>
          </a:solidFill>
        </p:spPr>
        <p:txBody>
          <a:bodyPr wrap="none" lIns="45720" tIns="27432" rIns="45720" bIns="27432" rtlCol="0">
            <a:noAutofit/>
          </a:bodyPr>
          <a:lstStyle/>
          <a:p>
            <a:pPr marL="0" marR="0" lvl="0" indent="0" algn="l" defTabSz="9143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rPr>
              <a:t>Light Blue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R80 G230 B255</a:t>
            </a:r>
          </a:p>
        </p:txBody>
      </p:sp>
      <p:sp>
        <p:nvSpPr>
          <p:cNvPr id="60" name="Primary colors title">
            <a:extLst>
              <a:ext uri="{FF2B5EF4-FFF2-40B4-BE49-F238E27FC236}">
                <a16:creationId xmlns:a16="http://schemas.microsoft.com/office/drawing/2014/main" id="{56E0483E-1C97-1208-F865-753001B161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4748804" y="2616046"/>
            <a:ext cx="743793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505050"/>
                </a:solidFill>
                <a:latin typeface="+mj-lt"/>
              </a:rPr>
              <a:t>Accent blues</a:t>
            </a:r>
          </a:p>
        </p:txBody>
      </p:sp>
      <p:sp>
        <p:nvSpPr>
          <p:cNvPr id="61" name="object 75">
            <a:extLst>
              <a:ext uri="{FF2B5EF4-FFF2-40B4-BE49-F238E27FC236}">
                <a16:creationId xmlns:a16="http://schemas.microsoft.com/office/drawing/2014/main" id="{AD6B800C-CD09-430D-7E9E-2D3C80D358D3}"/>
              </a:ext>
            </a:extLst>
          </p:cNvPr>
          <p:cNvSpPr/>
          <p:nvPr userDrawn="1"/>
        </p:nvSpPr>
        <p:spPr>
          <a:xfrm>
            <a:off x="14745282" y="3194925"/>
            <a:ext cx="1226773" cy="300496"/>
          </a:xfrm>
          <a:custGeom>
            <a:avLst/>
            <a:gdLst/>
            <a:ahLst/>
            <a:cxnLst/>
            <a:rect l="l" t="t" r="r" b="b"/>
            <a:pathLst>
              <a:path w="1397000" h="978535">
                <a:moveTo>
                  <a:pt x="0" y="978204"/>
                </a:moveTo>
                <a:lnTo>
                  <a:pt x="1397000" y="978204"/>
                </a:lnTo>
                <a:lnTo>
                  <a:pt x="1397000" y="0"/>
                </a:lnTo>
                <a:lnTo>
                  <a:pt x="0" y="0"/>
                </a:lnTo>
                <a:lnTo>
                  <a:pt x="0" y="978204"/>
                </a:lnTo>
                <a:close/>
              </a:path>
            </a:pathLst>
          </a:custGeom>
          <a:solidFill>
            <a:srgbClr val="0C59A4"/>
          </a:solidFill>
        </p:spPr>
        <p:txBody>
          <a:bodyPr wrap="none" lIns="45720" tIns="27432" rIns="45720" bIns="27432" rtlCol="0">
            <a:noAutofit/>
          </a:bodyPr>
          <a:lstStyle/>
          <a:p>
            <a:pPr marL="0" marR="0" lvl="0" indent="0" algn="l" defTabSz="9143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rPr>
              <a:t>Sea Blue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R12 G89 B164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485F6F8-51B0-4240-EF37-E0D2CE8509F7}"/>
              </a:ext>
            </a:extLst>
          </p:cNvPr>
          <p:cNvGrpSpPr/>
          <p:nvPr userDrawn="1"/>
        </p:nvGrpSpPr>
        <p:grpSpPr>
          <a:xfrm>
            <a:off x="3891784" y="941343"/>
            <a:ext cx="6701192" cy="4913649"/>
            <a:chOff x="5796210" y="1657976"/>
            <a:chExt cx="6701192" cy="4913649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0F1BA2FC-8AF1-B2C2-5E72-D4136E26278B}"/>
                </a:ext>
              </a:extLst>
            </p:cNvPr>
            <p:cNvSpPr txBox="1"/>
            <p:nvPr userDrawn="1"/>
          </p:nvSpPr>
          <p:spPr>
            <a:xfrm>
              <a:off x="5796210" y="4458652"/>
              <a:ext cx="6701192" cy="15696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IN" sz="9600" b="1" i="0" u="none" strike="noStrike" baseline="0" dirty="0">
                  <a:solidFill>
                    <a:srgbClr val="08023F"/>
                  </a:solidFill>
                  <a:latin typeface="Poppins" pitchFamily="2" charset="77"/>
                  <a:cs typeface="Poppins" pitchFamily="2" charset="77"/>
                </a:rPr>
                <a:t>Cloud &amp; AI</a:t>
              </a:r>
              <a:endParaRPr lang="en-IN" sz="59500" b="1" dirty="0">
                <a:solidFill>
                  <a:srgbClr val="08023F"/>
                </a:solidFill>
                <a:latin typeface="Poppins" pitchFamily="2" charset="77"/>
                <a:cs typeface="Poppins" pitchFamily="2" charset="77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497F7936-8339-D24B-37E6-9BEE083BB760}"/>
                </a:ext>
              </a:extLst>
            </p:cNvPr>
            <p:cNvSpPr txBox="1"/>
            <p:nvPr userDrawn="1"/>
          </p:nvSpPr>
          <p:spPr>
            <a:xfrm>
              <a:off x="7523969" y="6048405"/>
              <a:ext cx="3245674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IN" sz="2800" b="0" i="0" u="none" strike="noStrike" baseline="0" dirty="0">
                  <a:solidFill>
                    <a:srgbClr val="08023F"/>
                  </a:solidFill>
                  <a:latin typeface="Poppins" pitchFamily="2" charset="77"/>
                  <a:cs typeface="Poppins" pitchFamily="2" charset="77"/>
                </a:rPr>
                <a:t>Conference 2023</a:t>
              </a:r>
              <a:endParaRPr lang="en-US" sz="2800" b="0" i="1" dirty="0">
                <a:solidFill>
                  <a:srgbClr val="08023F"/>
                </a:solidFill>
                <a:latin typeface="Poppins" pitchFamily="2" charset="77"/>
                <a:cs typeface="Poppins" pitchFamily="2" charset="77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3529E155-5FD6-6B72-F939-D71D1A527AEC}"/>
                </a:ext>
              </a:extLst>
            </p:cNvPr>
            <p:cNvSpPr txBox="1"/>
            <p:nvPr userDrawn="1"/>
          </p:nvSpPr>
          <p:spPr>
            <a:xfrm>
              <a:off x="8177292" y="4085216"/>
              <a:ext cx="193902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sz="2000" b="0" i="0" u="none" strike="noStrike" kern="1200" baseline="0" dirty="0">
                  <a:solidFill>
                    <a:srgbClr val="08023F"/>
                  </a:solidFill>
                  <a:latin typeface="Poppins Light" pitchFamily="2" charset="77"/>
                  <a:ea typeface="+mn-ea"/>
                  <a:cs typeface="Poppins Light" pitchFamily="2" charset="77"/>
                </a:rPr>
                <a:t>Asia's Largest </a:t>
              </a:r>
            </a:p>
          </p:txBody>
        </p:sp>
        <p:pic>
          <p:nvPicPr>
            <p:cNvPr id="65" name="Picture 64" descr="A logo with a black background&#10;&#10;Description automatically generated">
              <a:extLst>
                <a:ext uri="{FF2B5EF4-FFF2-40B4-BE49-F238E27FC236}">
                  <a16:creationId xmlns:a16="http://schemas.microsoft.com/office/drawing/2014/main" id="{AC92EE5B-FB51-957C-8FAB-E91012C4A48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56637" y="1657976"/>
              <a:ext cx="1380339" cy="2021395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650EEB10-C86D-06C3-81B6-2477F09BF0F8}"/>
              </a:ext>
            </a:extLst>
          </p:cNvPr>
          <p:cNvSpPr txBox="1"/>
          <p:nvPr userDrawn="1"/>
        </p:nvSpPr>
        <p:spPr>
          <a:xfrm>
            <a:off x="5166752" y="6124308"/>
            <a:ext cx="41715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0" i="0" u="none" strike="noStrike" kern="1200" baseline="0" dirty="0">
                <a:solidFill>
                  <a:srgbClr val="08023F"/>
                </a:solidFill>
                <a:latin typeface="Poppins" pitchFamily="2" charset="77"/>
                <a:ea typeface="+mn-ea"/>
                <a:cs typeface="Poppins" pitchFamily="2" charset="77"/>
              </a:rPr>
              <a:t>17 - 18, November 2023</a:t>
            </a:r>
          </a:p>
          <a:p>
            <a:pPr algn="ctr"/>
            <a:r>
              <a:rPr lang="en-US" sz="1800" b="0" i="0" u="none" strike="noStrike" kern="1200" baseline="0" dirty="0">
                <a:solidFill>
                  <a:srgbClr val="08023F"/>
                </a:solidFill>
                <a:latin typeface="Poppins" pitchFamily="2" charset="77"/>
                <a:ea typeface="+mn-ea"/>
                <a:cs typeface="Poppins" pitchFamily="2" charset="77"/>
              </a:rPr>
              <a:t>IIT Madras Research Park, Chennai</a:t>
            </a:r>
          </a:p>
        </p:txBody>
      </p:sp>
    </p:spTree>
    <p:extLst>
      <p:ext uri="{BB962C8B-B14F-4D97-AF65-F5344CB8AC3E}">
        <p14:creationId xmlns:p14="http://schemas.microsoft.com/office/powerpoint/2010/main" val="20935797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_Slid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BD1B822-EEFB-2720-6198-0819CB08840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34514" y="3595604"/>
            <a:ext cx="6995886" cy="4662401"/>
          </a:xfrm>
          <a:prstGeom prst="rect">
            <a:avLst/>
          </a:prstGeom>
        </p:spPr>
      </p:pic>
      <p:sp>
        <p:nvSpPr>
          <p:cNvPr id="35" name="Title 1"/>
          <p:cNvSpPr>
            <a:spLocks noGrp="1"/>
          </p:cNvSpPr>
          <p:nvPr>
            <p:ph type="title" hasCustomPrompt="1"/>
          </p:nvPr>
        </p:nvSpPr>
        <p:spPr>
          <a:xfrm>
            <a:off x="6252111" y="3343518"/>
            <a:ext cx="6870875" cy="673902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320" spc="-60" baseline="0">
                <a:solidFill>
                  <a:srgbClr val="08023F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INSERT SPEAKER NAME</a:t>
            </a:r>
          </a:p>
        </p:txBody>
      </p:sp>
      <p:sp>
        <p:nvSpPr>
          <p:cNvPr id="3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6252112" y="4212181"/>
            <a:ext cx="5486400" cy="3693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400" spc="0" baseline="0">
                <a:solidFill>
                  <a:srgbClr val="08023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Designation</a:t>
            </a:r>
          </a:p>
        </p:txBody>
      </p:sp>
      <p:sp>
        <p:nvSpPr>
          <p:cNvPr id="37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2939663" y="2452661"/>
            <a:ext cx="3129517" cy="3129517"/>
          </a:xfrm>
          <a:prstGeom prst="rect">
            <a:avLst/>
          </a:prstGeom>
        </p:spPr>
        <p:txBody>
          <a:bodyPr/>
          <a:lstStyle>
            <a:lvl1pPr>
              <a:defRPr b="0" cap="none" spc="0">
                <a:ln>
                  <a:noFill/>
                </a:ln>
                <a:solidFill>
                  <a:schemeClr val="bg1"/>
                </a:solidFill>
                <a:effectLst/>
              </a:defRPr>
            </a:lvl1pPr>
          </a:lstStyle>
          <a:p>
            <a:endParaRPr lang="en-IN" dirty="0"/>
          </a:p>
        </p:txBody>
      </p:sp>
      <p:pic>
        <p:nvPicPr>
          <p:cNvPr id="40" name="MS logo white - EMF" descr="Microsoft logo white text version">
            <a:extLst>
              <a:ext uri="{FF2B5EF4-FFF2-40B4-BE49-F238E27FC236}">
                <a16:creationId xmlns:a16="http://schemas.microsoft.com/office/drawing/2014/main" id="{788172BF-1F8C-429F-A472-2CEAB692920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15128547" y="7469726"/>
            <a:ext cx="1818473" cy="389462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4F82810-C8CB-F0F0-B59E-CF2E6B0E6F13}"/>
              </a:ext>
            </a:extLst>
          </p:cNvPr>
          <p:cNvGrpSpPr/>
          <p:nvPr userDrawn="1"/>
        </p:nvGrpSpPr>
        <p:grpSpPr>
          <a:xfrm flipV="1">
            <a:off x="-2" y="8089601"/>
            <a:ext cx="14634894" cy="143878"/>
            <a:chOff x="-2333824" y="6759341"/>
            <a:chExt cx="12195745" cy="98673"/>
          </a:xfrm>
        </p:grpSpPr>
        <p:sp>
          <p:nvSpPr>
            <p:cNvPr id="6" name="Trapezium 1">
              <a:extLst>
                <a:ext uri="{FF2B5EF4-FFF2-40B4-BE49-F238E27FC236}">
                  <a16:creationId xmlns:a16="http://schemas.microsoft.com/office/drawing/2014/main" id="{245748DB-AA3E-9250-7A06-E2B02465A41C}"/>
                </a:ext>
              </a:extLst>
            </p:cNvPr>
            <p:cNvSpPr/>
            <p:nvPr/>
          </p:nvSpPr>
          <p:spPr>
            <a:xfrm rot="10800000">
              <a:off x="1011890" y="6759373"/>
              <a:ext cx="8850031" cy="98641"/>
            </a:xfrm>
            <a:custGeom>
              <a:avLst/>
              <a:gdLst>
                <a:gd name="connsiteX0" fmla="*/ 0 w 8846288"/>
                <a:gd name="connsiteY0" fmla="*/ 169002 h 169002"/>
                <a:gd name="connsiteX1" fmla="*/ 42251 w 8846288"/>
                <a:gd name="connsiteY1" fmla="*/ 0 h 169002"/>
                <a:gd name="connsiteX2" fmla="*/ 8804038 w 8846288"/>
                <a:gd name="connsiteY2" fmla="*/ 0 h 169002"/>
                <a:gd name="connsiteX3" fmla="*/ 8846288 w 8846288"/>
                <a:gd name="connsiteY3" fmla="*/ 169002 h 169002"/>
                <a:gd name="connsiteX4" fmla="*/ 0 w 8846288"/>
                <a:gd name="connsiteY4" fmla="*/ 169002 h 169002"/>
                <a:gd name="connsiteX0" fmla="*/ 0 w 8846288"/>
                <a:gd name="connsiteY0" fmla="*/ 169002 h 169002"/>
                <a:gd name="connsiteX1" fmla="*/ 42251 w 8846288"/>
                <a:gd name="connsiteY1" fmla="*/ 0 h 169002"/>
                <a:gd name="connsiteX2" fmla="*/ 8708082 w 8846288"/>
                <a:gd name="connsiteY2" fmla="*/ 0 h 169002"/>
                <a:gd name="connsiteX3" fmla="*/ 8846288 w 8846288"/>
                <a:gd name="connsiteY3" fmla="*/ 169002 h 169002"/>
                <a:gd name="connsiteX4" fmla="*/ 0 w 8846288"/>
                <a:gd name="connsiteY4" fmla="*/ 169002 h 169002"/>
                <a:gd name="connsiteX0" fmla="*/ 52756 w 8899044"/>
                <a:gd name="connsiteY0" fmla="*/ 169002 h 169002"/>
                <a:gd name="connsiteX1" fmla="*/ 0 w 8899044"/>
                <a:gd name="connsiteY1" fmla="*/ 0 h 169002"/>
                <a:gd name="connsiteX2" fmla="*/ 8760838 w 8899044"/>
                <a:gd name="connsiteY2" fmla="*/ 0 h 169002"/>
                <a:gd name="connsiteX3" fmla="*/ 8899044 w 8899044"/>
                <a:gd name="connsiteY3" fmla="*/ 169002 h 169002"/>
                <a:gd name="connsiteX4" fmla="*/ 52756 w 8899044"/>
                <a:gd name="connsiteY4" fmla="*/ 169002 h 169002"/>
                <a:gd name="connsiteX0" fmla="*/ 10167 w 8899044"/>
                <a:gd name="connsiteY0" fmla="*/ 173601 h 173601"/>
                <a:gd name="connsiteX1" fmla="*/ 0 w 8899044"/>
                <a:gd name="connsiteY1" fmla="*/ 0 h 173601"/>
                <a:gd name="connsiteX2" fmla="*/ 8760838 w 8899044"/>
                <a:gd name="connsiteY2" fmla="*/ 0 h 173601"/>
                <a:gd name="connsiteX3" fmla="*/ 8899044 w 8899044"/>
                <a:gd name="connsiteY3" fmla="*/ 169002 h 173601"/>
                <a:gd name="connsiteX4" fmla="*/ 10167 w 8899044"/>
                <a:gd name="connsiteY4" fmla="*/ 173601 h 173601"/>
                <a:gd name="connsiteX0" fmla="*/ 0 w 9131310"/>
                <a:gd name="connsiteY0" fmla="*/ 169002 h 169002"/>
                <a:gd name="connsiteX1" fmla="*/ 232266 w 9131310"/>
                <a:gd name="connsiteY1" fmla="*/ 0 h 169002"/>
                <a:gd name="connsiteX2" fmla="*/ 8993104 w 9131310"/>
                <a:gd name="connsiteY2" fmla="*/ 0 h 169002"/>
                <a:gd name="connsiteX3" fmla="*/ 9131310 w 9131310"/>
                <a:gd name="connsiteY3" fmla="*/ 169002 h 169002"/>
                <a:gd name="connsiteX4" fmla="*/ 0 w 9131310"/>
                <a:gd name="connsiteY4" fmla="*/ 169002 h 169002"/>
                <a:gd name="connsiteX0" fmla="*/ 0 w 9131310"/>
                <a:gd name="connsiteY0" fmla="*/ 169002 h 169002"/>
                <a:gd name="connsiteX1" fmla="*/ 2938 w 9131310"/>
                <a:gd name="connsiteY1" fmla="*/ 0 h 169002"/>
                <a:gd name="connsiteX2" fmla="*/ 8993104 w 9131310"/>
                <a:gd name="connsiteY2" fmla="*/ 0 h 169002"/>
                <a:gd name="connsiteX3" fmla="*/ 9131310 w 9131310"/>
                <a:gd name="connsiteY3" fmla="*/ 169002 h 169002"/>
                <a:gd name="connsiteX4" fmla="*/ 0 w 9131310"/>
                <a:gd name="connsiteY4" fmla="*/ 169002 h 169002"/>
                <a:gd name="connsiteX0" fmla="*/ 0 w 9131310"/>
                <a:gd name="connsiteY0" fmla="*/ 169002 h 169002"/>
                <a:gd name="connsiteX1" fmla="*/ 2938 w 9131310"/>
                <a:gd name="connsiteY1" fmla="*/ 0 h 169002"/>
                <a:gd name="connsiteX2" fmla="*/ 8993104 w 9131310"/>
                <a:gd name="connsiteY2" fmla="*/ 0 h 169002"/>
                <a:gd name="connsiteX3" fmla="*/ 9131310 w 9131310"/>
                <a:gd name="connsiteY3" fmla="*/ 169002 h 169002"/>
                <a:gd name="connsiteX4" fmla="*/ 0 w 9131310"/>
                <a:gd name="connsiteY4" fmla="*/ 169002 h 169002"/>
                <a:gd name="connsiteX0" fmla="*/ 586 w 9131896"/>
                <a:gd name="connsiteY0" fmla="*/ 169002 h 169002"/>
                <a:gd name="connsiteX1" fmla="*/ 248 w 9131896"/>
                <a:gd name="connsiteY1" fmla="*/ 4599 h 169002"/>
                <a:gd name="connsiteX2" fmla="*/ 8993690 w 9131896"/>
                <a:gd name="connsiteY2" fmla="*/ 0 h 169002"/>
                <a:gd name="connsiteX3" fmla="*/ 9131896 w 9131896"/>
                <a:gd name="connsiteY3" fmla="*/ 169002 h 169002"/>
                <a:gd name="connsiteX4" fmla="*/ 586 w 9131896"/>
                <a:gd name="connsiteY4" fmla="*/ 169002 h 169002"/>
                <a:gd name="connsiteX0" fmla="*/ 586 w 9131896"/>
                <a:gd name="connsiteY0" fmla="*/ 173601 h 173601"/>
                <a:gd name="connsiteX1" fmla="*/ 248 w 9131896"/>
                <a:gd name="connsiteY1" fmla="*/ 4599 h 173601"/>
                <a:gd name="connsiteX2" fmla="*/ 8993690 w 9131896"/>
                <a:gd name="connsiteY2" fmla="*/ 0 h 173601"/>
                <a:gd name="connsiteX3" fmla="*/ 9131896 w 9131896"/>
                <a:gd name="connsiteY3" fmla="*/ 169002 h 173601"/>
                <a:gd name="connsiteX4" fmla="*/ 586 w 9131896"/>
                <a:gd name="connsiteY4" fmla="*/ 173601 h 17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31896" h="173601">
                  <a:moveTo>
                    <a:pt x="586" y="173601"/>
                  </a:moveTo>
                  <a:cubicBezTo>
                    <a:pt x="1565" y="117267"/>
                    <a:pt x="-731" y="106919"/>
                    <a:pt x="248" y="4599"/>
                  </a:cubicBezTo>
                  <a:lnTo>
                    <a:pt x="8993690" y="0"/>
                  </a:lnTo>
                  <a:lnTo>
                    <a:pt x="9131896" y="169002"/>
                  </a:lnTo>
                  <a:lnTo>
                    <a:pt x="586" y="173601"/>
                  </a:lnTo>
                  <a:close/>
                </a:path>
              </a:pathLst>
            </a:custGeom>
            <a:solidFill>
              <a:srgbClr val="ED7D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92" dirty="0"/>
            </a:p>
          </p:txBody>
        </p:sp>
        <p:sp>
          <p:nvSpPr>
            <p:cNvPr id="7" name="Trapezium 46">
              <a:extLst>
                <a:ext uri="{FF2B5EF4-FFF2-40B4-BE49-F238E27FC236}">
                  <a16:creationId xmlns:a16="http://schemas.microsoft.com/office/drawing/2014/main" id="{8F5F2A2A-8216-0A16-444A-7E76FD167EA7}"/>
                </a:ext>
              </a:extLst>
            </p:cNvPr>
            <p:cNvSpPr/>
            <p:nvPr/>
          </p:nvSpPr>
          <p:spPr>
            <a:xfrm>
              <a:off x="-2333822" y="6759341"/>
              <a:ext cx="11095268" cy="98641"/>
            </a:xfrm>
            <a:custGeom>
              <a:avLst/>
              <a:gdLst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109526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0840087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093039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103199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101294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73601 h 173601"/>
                <a:gd name="connsiteX1" fmla="*/ 0 w 11095268"/>
                <a:gd name="connsiteY1" fmla="*/ 4599 h 173601"/>
                <a:gd name="connsiteX2" fmla="*/ 11006598 w 11095268"/>
                <a:gd name="connsiteY2" fmla="*/ 0 h 173601"/>
                <a:gd name="connsiteX3" fmla="*/ 11095268 w 11095268"/>
                <a:gd name="connsiteY3" fmla="*/ 173601 h 173601"/>
                <a:gd name="connsiteX4" fmla="*/ 0 w 11095268"/>
                <a:gd name="connsiteY4" fmla="*/ 173601 h 17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95268" h="173601">
                  <a:moveTo>
                    <a:pt x="0" y="173601"/>
                  </a:moveTo>
                  <a:lnTo>
                    <a:pt x="0" y="4599"/>
                  </a:lnTo>
                  <a:lnTo>
                    <a:pt x="11006598" y="0"/>
                  </a:lnTo>
                  <a:lnTo>
                    <a:pt x="11095268" y="173601"/>
                  </a:lnTo>
                  <a:lnTo>
                    <a:pt x="0" y="17360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92" dirty="0"/>
            </a:p>
          </p:txBody>
        </p:sp>
        <p:sp>
          <p:nvSpPr>
            <p:cNvPr id="8" name="Trapezium 46">
              <a:extLst>
                <a:ext uri="{FF2B5EF4-FFF2-40B4-BE49-F238E27FC236}">
                  <a16:creationId xmlns:a16="http://schemas.microsoft.com/office/drawing/2014/main" id="{50B5B321-63EB-0DDC-6A3B-5310DEC622D7}"/>
                </a:ext>
              </a:extLst>
            </p:cNvPr>
            <p:cNvSpPr/>
            <p:nvPr/>
          </p:nvSpPr>
          <p:spPr>
            <a:xfrm>
              <a:off x="-2333824" y="6759342"/>
              <a:ext cx="10933789" cy="98641"/>
            </a:xfrm>
            <a:custGeom>
              <a:avLst/>
              <a:gdLst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109526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0840087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093039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103199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101294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73601 h 173601"/>
                <a:gd name="connsiteX1" fmla="*/ 0 w 11095268"/>
                <a:gd name="connsiteY1" fmla="*/ 4599 h 173601"/>
                <a:gd name="connsiteX2" fmla="*/ 11006598 w 11095268"/>
                <a:gd name="connsiteY2" fmla="*/ 0 h 173601"/>
                <a:gd name="connsiteX3" fmla="*/ 11095268 w 11095268"/>
                <a:gd name="connsiteY3" fmla="*/ 173601 h 173601"/>
                <a:gd name="connsiteX4" fmla="*/ 0 w 11095268"/>
                <a:gd name="connsiteY4" fmla="*/ 173601 h 17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95268" h="173601">
                  <a:moveTo>
                    <a:pt x="0" y="173601"/>
                  </a:moveTo>
                  <a:lnTo>
                    <a:pt x="0" y="4599"/>
                  </a:lnTo>
                  <a:lnTo>
                    <a:pt x="11006598" y="0"/>
                  </a:lnTo>
                  <a:lnTo>
                    <a:pt x="11095268" y="173601"/>
                  </a:lnTo>
                  <a:lnTo>
                    <a:pt x="0" y="173601"/>
                  </a:lnTo>
                  <a:close/>
                </a:path>
              </a:pathLst>
            </a:custGeom>
            <a:solidFill>
              <a:srgbClr val="0031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92" dirty="0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5F9F0EAC-02F0-0F1F-06FB-5C067ED6A844}"/>
              </a:ext>
            </a:extLst>
          </p:cNvPr>
          <p:cNvSpPr txBox="1"/>
          <p:nvPr userDrawn="1"/>
        </p:nvSpPr>
        <p:spPr>
          <a:xfrm>
            <a:off x="9784080" y="351536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endParaRPr lang="en-US" sz="18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11" name="Picture 10" descr="A white banner with a logo&#10;&#10;Description automatically generated">
            <a:extLst>
              <a:ext uri="{FF2B5EF4-FFF2-40B4-BE49-F238E27FC236}">
                <a16:creationId xmlns:a16="http://schemas.microsoft.com/office/drawing/2014/main" id="{649C41C2-83CC-A581-C1F9-34C8F19D50D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73213" y="-96253"/>
            <a:ext cx="1520299" cy="1847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1032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ssion_title and Speakers n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2B0E24D-511E-5968-1763-177E9E1C9C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34514" y="3595604"/>
            <a:ext cx="6995886" cy="4662401"/>
          </a:xfrm>
          <a:prstGeom prst="rect">
            <a:avLst/>
          </a:prstGeom>
        </p:spPr>
      </p:pic>
      <p:pic>
        <p:nvPicPr>
          <p:cNvPr id="40" name="MS logo white - EMF" descr="Microsoft logo white text version">
            <a:extLst>
              <a:ext uri="{FF2B5EF4-FFF2-40B4-BE49-F238E27FC236}">
                <a16:creationId xmlns:a16="http://schemas.microsoft.com/office/drawing/2014/main" id="{788172BF-1F8C-429F-A472-2CEAB692920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15128547" y="7469726"/>
            <a:ext cx="1818473" cy="389462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BA80D204-AA27-4BBD-BBCA-179B38FA2E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3180" y="3397474"/>
            <a:ext cx="10972800" cy="673902"/>
          </a:xfrm>
          <a:prstGeom prst="rect">
            <a:avLst/>
          </a:prstGeom>
          <a:noFill/>
        </p:spPr>
        <p:txBody>
          <a:bodyPr lIns="0" tIns="0" rIns="0" bIns="0" anchor="b" anchorCtr="0">
            <a:spAutoFit/>
          </a:bodyPr>
          <a:lstStyle>
            <a:lvl1pPr>
              <a:defRPr sz="4320" spc="-60" baseline="0">
                <a:solidFill>
                  <a:srgbClr val="08023F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E165C242-C706-4D94-AC69-527037CF2A0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83180" y="4585726"/>
            <a:ext cx="10972800" cy="3693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400" spc="0" baseline="0">
                <a:solidFill>
                  <a:srgbClr val="08023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A6A041E-9CFF-756C-ED19-E4C4B6F26BDE}"/>
              </a:ext>
            </a:extLst>
          </p:cNvPr>
          <p:cNvGrpSpPr/>
          <p:nvPr userDrawn="1"/>
        </p:nvGrpSpPr>
        <p:grpSpPr>
          <a:xfrm flipV="1">
            <a:off x="-2" y="8089601"/>
            <a:ext cx="14634894" cy="143878"/>
            <a:chOff x="-2333824" y="6759341"/>
            <a:chExt cx="12195745" cy="98673"/>
          </a:xfrm>
        </p:grpSpPr>
        <p:sp>
          <p:nvSpPr>
            <p:cNvPr id="6" name="Trapezium 1">
              <a:extLst>
                <a:ext uri="{FF2B5EF4-FFF2-40B4-BE49-F238E27FC236}">
                  <a16:creationId xmlns:a16="http://schemas.microsoft.com/office/drawing/2014/main" id="{3FFF1183-FEF6-D084-E529-ECE10CDC5584}"/>
                </a:ext>
              </a:extLst>
            </p:cNvPr>
            <p:cNvSpPr/>
            <p:nvPr/>
          </p:nvSpPr>
          <p:spPr>
            <a:xfrm rot="10800000">
              <a:off x="1011890" y="6759373"/>
              <a:ext cx="8850031" cy="98641"/>
            </a:xfrm>
            <a:custGeom>
              <a:avLst/>
              <a:gdLst>
                <a:gd name="connsiteX0" fmla="*/ 0 w 8846288"/>
                <a:gd name="connsiteY0" fmla="*/ 169002 h 169002"/>
                <a:gd name="connsiteX1" fmla="*/ 42251 w 8846288"/>
                <a:gd name="connsiteY1" fmla="*/ 0 h 169002"/>
                <a:gd name="connsiteX2" fmla="*/ 8804038 w 8846288"/>
                <a:gd name="connsiteY2" fmla="*/ 0 h 169002"/>
                <a:gd name="connsiteX3" fmla="*/ 8846288 w 8846288"/>
                <a:gd name="connsiteY3" fmla="*/ 169002 h 169002"/>
                <a:gd name="connsiteX4" fmla="*/ 0 w 8846288"/>
                <a:gd name="connsiteY4" fmla="*/ 169002 h 169002"/>
                <a:gd name="connsiteX0" fmla="*/ 0 w 8846288"/>
                <a:gd name="connsiteY0" fmla="*/ 169002 h 169002"/>
                <a:gd name="connsiteX1" fmla="*/ 42251 w 8846288"/>
                <a:gd name="connsiteY1" fmla="*/ 0 h 169002"/>
                <a:gd name="connsiteX2" fmla="*/ 8708082 w 8846288"/>
                <a:gd name="connsiteY2" fmla="*/ 0 h 169002"/>
                <a:gd name="connsiteX3" fmla="*/ 8846288 w 8846288"/>
                <a:gd name="connsiteY3" fmla="*/ 169002 h 169002"/>
                <a:gd name="connsiteX4" fmla="*/ 0 w 8846288"/>
                <a:gd name="connsiteY4" fmla="*/ 169002 h 169002"/>
                <a:gd name="connsiteX0" fmla="*/ 52756 w 8899044"/>
                <a:gd name="connsiteY0" fmla="*/ 169002 h 169002"/>
                <a:gd name="connsiteX1" fmla="*/ 0 w 8899044"/>
                <a:gd name="connsiteY1" fmla="*/ 0 h 169002"/>
                <a:gd name="connsiteX2" fmla="*/ 8760838 w 8899044"/>
                <a:gd name="connsiteY2" fmla="*/ 0 h 169002"/>
                <a:gd name="connsiteX3" fmla="*/ 8899044 w 8899044"/>
                <a:gd name="connsiteY3" fmla="*/ 169002 h 169002"/>
                <a:gd name="connsiteX4" fmla="*/ 52756 w 8899044"/>
                <a:gd name="connsiteY4" fmla="*/ 169002 h 169002"/>
                <a:gd name="connsiteX0" fmla="*/ 10167 w 8899044"/>
                <a:gd name="connsiteY0" fmla="*/ 173601 h 173601"/>
                <a:gd name="connsiteX1" fmla="*/ 0 w 8899044"/>
                <a:gd name="connsiteY1" fmla="*/ 0 h 173601"/>
                <a:gd name="connsiteX2" fmla="*/ 8760838 w 8899044"/>
                <a:gd name="connsiteY2" fmla="*/ 0 h 173601"/>
                <a:gd name="connsiteX3" fmla="*/ 8899044 w 8899044"/>
                <a:gd name="connsiteY3" fmla="*/ 169002 h 173601"/>
                <a:gd name="connsiteX4" fmla="*/ 10167 w 8899044"/>
                <a:gd name="connsiteY4" fmla="*/ 173601 h 173601"/>
                <a:gd name="connsiteX0" fmla="*/ 0 w 9131310"/>
                <a:gd name="connsiteY0" fmla="*/ 169002 h 169002"/>
                <a:gd name="connsiteX1" fmla="*/ 232266 w 9131310"/>
                <a:gd name="connsiteY1" fmla="*/ 0 h 169002"/>
                <a:gd name="connsiteX2" fmla="*/ 8993104 w 9131310"/>
                <a:gd name="connsiteY2" fmla="*/ 0 h 169002"/>
                <a:gd name="connsiteX3" fmla="*/ 9131310 w 9131310"/>
                <a:gd name="connsiteY3" fmla="*/ 169002 h 169002"/>
                <a:gd name="connsiteX4" fmla="*/ 0 w 9131310"/>
                <a:gd name="connsiteY4" fmla="*/ 169002 h 169002"/>
                <a:gd name="connsiteX0" fmla="*/ 0 w 9131310"/>
                <a:gd name="connsiteY0" fmla="*/ 169002 h 169002"/>
                <a:gd name="connsiteX1" fmla="*/ 2938 w 9131310"/>
                <a:gd name="connsiteY1" fmla="*/ 0 h 169002"/>
                <a:gd name="connsiteX2" fmla="*/ 8993104 w 9131310"/>
                <a:gd name="connsiteY2" fmla="*/ 0 h 169002"/>
                <a:gd name="connsiteX3" fmla="*/ 9131310 w 9131310"/>
                <a:gd name="connsiteY3" fmla="*/ 169002 h 169002"/>
                <a:gd name="connsiteX4" fmla="*/ 0 w 9131310"/>
                <a:gd name="connsiteY4" fmla="*/ 169002 h 169002"/>
                <a:gd name="connsiteX0" fmla="*/ 0 w 9131310"/>
                <a:gd name="connsiteY0" fmla="*/ 169002 h 169002"/>
                <a:gd name="connsiteX1" fmla="*/ 2938 w 9131310"/>
                <a:gd name="connsiteY1" fmla="*/ 0 h 169002"/>
                <a:gd name="connsiteX2" fmla="*/ 8993104 w 9131310"/>
                <a:gd name="connsiteY2" fmla="*/ 0 h 169002"/>
                <a:gd name="connsiteX3" fmla="*/ 9131310 w 9131310"/>
                <a:gd name="connsiteY3" fmla="*/ 169002 h 169002"/>
                <a:gd name="connsiteX4" fmla="*/ 0 w 9131310"/>
                <a:gd name="connsiteY4" fmla="*/ 169002 h 169002"/>
                <a:gd name="connsiteX0" fmla="*/ 586 w 9131896"/>
                <a:gd name="connsiteY0" fmla="*/ 169002 h 169002"/>
                <a:gd name="connsiteX1" fmla="*/ 248 w 9131896"/>
                <a:gd name="connsiteY1" fmla="*/ 4599 h 169002"/>
                <a:gd name="connsiteX2" fmla="*/ 8993690 w 9131896"/>
                <a:gd name="connsiteY2" fmla="*/ 0 h 169002"/>
                <a:gd name="connsiteX3" fmla="*/ 9131896 w 9131896"/>
                <a:gd name="connsiteY3" fmla="*/ 169002 h 169002"/>
                <a:gd name="connsiteX4" fmla="*/ 586 w 9131896"/>
                <a:gd name="connsiteY4" fmla="*/ 169002 h 169002"/>
                <a:gd name="connsiteX0" fmla="*/ 586 w 9131896"/>
                <a:gd name="connsiteY0" fmla="*/ 173601 h 173601"/>
                <a:gd name="connsiteX1" fmla="*/ 248 w 9131896"/>
                <a:gd name="connsiteY1" fmla="*/ 4599 h 173601"/>
                <a:gd name="connsiteX2" fmla="*/ 8993690 w 9131896"/>
                <a:gd name="connsiteY2" fmla="*/ 0 h 173601"/>
                <a:gd name="connsiteX3" fmla="*/ 9131896 w 9131896"/>
                <a:gd name="connsiteY3" fmla="*/ 169002 h 173601"/>
                <a:gd name="connsiteX4" fmla="*/ 586 w 9131896"/>
                <a:gd name="connsiteY4" fmla="*/ 173601 h 17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31896" h="173601">
                  <a:moveTo>
                    <a:pt x="586" y="173601"/>
                  </a:moveTo>
                  <a:cubicBezTo>
                    <a:pt x="1565" y="117267"/>
                    <a:pt x="-731" y="106919"/>
                    <a:pt x="248" y="4599"/>
                  </a:cubicBezTo>
                  <a:lnTo>
                    <a:pt x="8993690" y="0"/>
                  </a:lnTo>
                  <a:lnTo>
                    <a:pt x="9131896" y="169002"/>
                  </a:lnTo>
                  <a:lnTo>
                    <a:pt x="586" y="173601"/>
                  </a:lnTo>
                  <a:close/>
                </a:path>
              </a:pathLst>
            </a:custGeom>
            <a:solidFill>
              <a:srgbClr val="ED7D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92" dirty="0"/>
            </a:p>
          </p:txBody>
        </p:sp>
        <p:sp>
          <p:nvSpPr>
            <p:cNvPr id="7" name="Trapezium 46">
              <a:extLst>
                <a:ext uri="{FF2B5EF4-FFF2-40B4-BE49-F238E27FC236}">
                  <a16:creationId xmlns:a16="http://schemas.microsoft.com/office/drawing/2014/main" id="{8712DDFB-C18E-00A8-B733-1F60701E47D1}"/>
                </a:ext>
              </a:extLst>
            </p:cNvPr>
            <p:cNvSpPr/>
            <p:nvPr/>
          </p:nvSpPr>
          <p:spPr>
            <a:xfrm>
              <a:off x="-2333822" y="6759341"/>
              <a:ext cx="11095268" cy="98641"/>
            </a:xfrm>
            <a:custGeom>
              <a:avLst/>
              <a:gdLst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109526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0840087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093039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103199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101294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73601 h 173601"/>
                <a:gd name="connsiteX1" fmla="*/ 0 w 11095268"/>
                <a:gd name="connsiteY1" fmla="*/ 4599 h 173601"/>
                <a:gd name="connsiteX2" fmla="*/ 11006598 w 11095268"/>
                <a:gd name="connsiteY2" fmla="*/ 0 h 173601"/>
                <a:gd name="connsiteX3" fmla="*/ 11095268 w 11095268"/>
                <a:gd name="connsiteY3" fmla="*/ 173601 h 173601"/>
                <a:gd name="connsiteX4" fmla="*/ 0 w 11095268"/>
                <a:gd name="connsiteY4" fmla="*/ 173601 h 17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95268" h="173601">
                  <a:moveTo>
                    <a:pt x="0" y="173601"/>
                  </a:moveTo>
                  <a:lnTo>
                    <a:pt x="0" y="4599"/>
                  </a:lnTo>
                  <a:lnTo>
                    <a:pt x="11006598" y="0"/>
                  </a:lnTo>
                  <a:lnTo>
                    <a:pt x="11095268" y="173601"/>
                  </a:lnTo>
                  <a:lnTo>
                    <a:pt x="0" y="17360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92" dirty="0"/>
            </a:p>
          </p:txBody>
        </p:sp>
        <p:sp>
          <p:nvSpPr>
            <p:cNvPr id="8" name="Trapezium 46">
              <a:extLst>
                <a:ext uri="{FF2B5EF4-FFF2-40B4-BE49-F238E27FC236}">
                  <a16:creationId xmlns:a16="http://schemas.microsoft.com/office/drawing/2014/main" id="{9B129C50-17E3-37CC-F943-4D49870B883F}"/>
                </a:ext>
              </a:extLst>
            </p:cNvPr>
            <p:cNvSpPr/>
            <p:nvPr/>
          </p:nvSpPr>
          <p:spPr>
            <a:xfrm>
              <a:off x="-2333824" y="6759342"/>
              <a:ext cx="10933789" cy="98641"/>
            </a:xfrm>
            <a:custGeom>
              <a:avLst/>
              <a:gdLst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109526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0840087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093039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103199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101294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73601 h 173601"/>
                <a:gd name="connsiteX1" fmla="*/ 0 w 11095268"/>
                <a:gd name="connsiteY1" fmla="*/ 4599 h 173601"/>
                <a:gd name="connsiteX2" fmla="*/ 11006598 w 11095268"/>
                <a:gd name="connsiteY2" fmla="*/ 0 h 173601"/>
                <a:gd name="connsiteX3" fmla="*/ 11095268 w 11095268"/>
                <a:gd name="connsiteY3" fmla="*/ 173601 h 173601"/>
                <a:gd name="connsiteX4" fmla="*/ 0 w 11095268"/>
                <a:gd name="connsiteY4" fmla="*/ 173601 h 17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95268" h="173601">
                  <a:moveTo>
                    <a:pt x="0" y="173601"/>
                  </a:moveTo>
                  <a:lnTo>
                    <a:pt x="0" y="4599"/>
                  </a:lnTo>
                  <a:lnTo>
                    <a:pt x="11006598" y="0"/>
                  </a:lnTo>
                  <a:lnTo>
                    <a:pt x="11095268" y="173601"/>
                  </a:lnTo>
                  <a:lnTo>
                    <a:pt x="0" y="173601"/>
                  </a:lnTo>
                  <a:close/>
                </a:path>
              </a:pathLst>
            </a:custGeom>
            <a:solidFill>
              <a:srgbClr val="0031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92" dirty="0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D66BE42F-981D-420F-431F-5C732792ECEE}"/>
              </a:ext>
            </a:extLst>
          </p:cNvPr>
          <p:cNvSpPr txBox="1"/>
          <p:nvPr userDrawn="1"/>
        </p:nvSpPr>
        <p:spPr>
          <a:xfrm>
            <a:off x="9784080" y="351536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endParaRPr lang="en-US" sz="18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10" name="Picture 9" descr="A white banner with a logo&#10;&#10;Description automatically generated">
            <a:extLst>
              <a:ext uri="{FF2B5EF4-FFF2-40B4-BE49-F238E27FC236}">
                <a16:creationId xmlns:a16="http://schemas.microsoft.com/office/drawing/2014/main" id="{6C340EE3-3251-81C4-F6D7-3B2B34B4685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73213" y="-96253"/>
            <a:ext cx="1520299" cy="1847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09071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 with blue Windows logo on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7E2EE96-CAD6-46F7-AEB7-00C81021CC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0231" y="766038"/>
            <a:ext cx="3232926" cy="598318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>
            <a:lvl1pPr algn="l" defTabSz="11192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320" b="0" kern="1200" cap="none" spc="-60" baseline="0" dirty="0">
                <a:ln w="3175">
                  <a:noFill/>
                </a:ln>
                <a:solidFill>
                  <a:srgbClr val="08023F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Title 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EAD98D2E-15E9-4E97-B820-4F26956CA8B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71182" y="2170261"/>
            <a:ext cx="10972800" cy="369332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400" spc="0" baseline="0">
                <a:solidFill>
                  <a:srgbClr val="08023F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Content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359992D-EB57-C262-2D27-00A58A8804F4}"/>
              </a:ext>
            </a:extLst>
          </p:cNvPr>
          <p:cNvGrpSpPr/>
          <p:nvPr userDrawn="1"/>
        </p:nvGrpSpPr>
        <p:grpSpPr>
          <a:xfrm flipV="1">
            <a:off x="-2" y="8089601"/>
            <a:ext cx="14634894" cy="143878"/>
            <a:chOff x="-2333824" y="6759341"/>
            <a:chExt cx="12195745" cy="98673"/>
          </a:xfrm>
        </p:grpSpPr>
        <p:sp>
          <p:nvSpPr>
            <p:cNvPr id="6" name="Trapezium 1">
              <a:extLst>
                <a:ext uri="{FF2B5EF4-FFF2-40B4-BE49-F238E27FC236}">
                  <a16:creationId xmlns:a16="http://schemas.microsoft.com/office/drawing/2014/main" id="{7849C423-B918-D445-6FE7-2170AC4D30A5}"/>
                </a:ext>
              </a:extLst>
            </p:cNvPr>
            <p:cNvSpPr/>
            <p:nvPr/>
          </p:nvSpPr>
          <p:spPr>
            <a:xfrm rot="10800000">
              <a:off x="1011890" y="6759373"/>
              <a:ext cx="8850031" cy="98641"/>
            </a:xfrm>
            <a:custGeom>
              <a:avLst/>
              <a:gdLst>
                <a:gd name="connsiteX0" fmla="*/ 0 w 8846288"/>
                <a:gd name="connsiteY0" fmla="*/ 169002 h 169002"/>
                <a:gd name="connsiteX1" fmla="*/ 42251 w 8846288"/>
                <a:gd name="connsiteY1" fmla="*/ 0 h 169002"/>
                <a:gd name="connsiteX2" fmla="*/ 8804038 w 8846288"/>
                <a:gd name="connsiteY2" fmla="*/ 0 h 169002"/>
                <a:gd name="connsiteX3" fmla="*/ 8846288 w 8846288"/>
                <a:gd name="connsiteY3" fmla="*/ 169002 h 169002"/>
                <a:gd name="connsiteX4" fmla="*/ 0 w 8846288"/>
                <a:gd name="connsiteY4" fmla="*/ 169002 h 169002"/>
                <a:gd name="connsiteX0" fmla="*/ 0 w 8846288"/>
                <a:gd name="connsiteY0" fmla="*/ 169002 h 169002"/>
                <a:gd name="connsiteX1" fmla="*/ 42251 w 8846288"/>
                <a:gd name="connsiteY1" fmla="*/ 0 h 169002"/>
                <a:gd name="connsiteX2" fmla="*/ 8708082 w 8846288"/>
                <a:gd name="connsiteY2" fmla="*/ 0 h 169002"/>
                <a:gd name="connsiteX3" fmla="*/ 8846288 w 8846288"/>
                <a:gd name="connsiteY3" fmla="*/ 169002 h 169002"/>
                <a:gd name="connsiteX4" fmla="*/ 0 w 8846288"/>
                <a:gd name="connsiteY4" fmla="*/ 169002 h 169002"/>
                <a:gd name="connsiteX0" fmla="*/ 52756 w 8899044"/>
                <a:gd name="connsiteY0" fmla="*/ 169002 h 169002"/>
                <a:gd name="connsiteX1" fmla="*/ 0 w 8899044"/>
                <a:gd name="connsiteY1" fmla="*/ 0 h 169002"/>
                <a:gd name="connsiteX2" fmla="*/ 8760838 w 8899044"/>
                <a:gd name="connsiteY2" fmla="*/ 0 h 169002"/>
                <a:gd name="connsiteX3" fmla="*/ 8899044 w 8899044"/>
                <a:gd name="connsiteY3" fmla="*/ 169002 h 169002"/>
                <a:gd name="connsiteX4" fmla="*/ 52756 w 8899044"/>
                <a:gd name="connsiteY4" fmla="*/ 169002 h 169002"/>
                <a:gd name="connsiteX0" fmla="*/ 10167 w 8899044"/>
                <a:gd name="connsiteY0" fmla="*/ 173601 h 173601"/>
                <a:gd name="connsiteX1" fmla="*/ 0 w 8899044"/>
                <a:gd name="connsiteY1" fmla="*/ 0 h 173601"/>
                <a:gd name="connsiteX2" fmla="*/ 8760838 w 8899044"/>
                <a:gd name="connsiteY2" fmla="*/ 0 h 173601"/>
                <a:gd name="connsiteX3" fmla="*/ 8899044 w 8899044"/>
                <a:gd name="connsiteY3" fmla="*/ 169002 h 173601"/>
                <a:gd name="connsiteX4" fmla="*/ 10167 w 8899044"/>
                <a:gd name="connsiteY4" fmla="*/ 173601 h 173601"/>
                <a:gd name="connsiteX0" fmla="*/ 0 w 9131310"/>
                <a:gd name="connsiteY0" fmla="*/ 169002 h 169002"/>
                <a:gd name="connsiteX1" fmla="*/ 232266 w 9131310"/>
                <a:gd name="connsiteY1" fmla="*/ 0 h 169002"/>
                <a:gd name="connsiteX2" fmla="*/ 8993104 w 9131310"/>
                <a:gd name="connsiteY2" fmla="*/ 0 h 169002"/>
                <a:gd name="connsiteX3" fmla="*/ 9131310 w 9131310"/>
                <a:gd name="connsiteY3" fmla="*/ 169002 h 169002"/>
                <a:gd name="connsiteX4" fmla="*/ 0 w 9131310"/>
                <a:gd name="connsiteY4" fmla="*/ 169002 h 169002"/>
                <a:gd name="connsiteX0" fmla="*/ 0 w 9131310"/>
                <a:gd name="connsiteY0" fmla="*/ 169002 h 169002"/>
                <a:gd name="connsiteX1" fmla="*/ 2938 w 9131310"/>
                <a:gd name="connsiteY1" fmla="*/ 0 h 169002"/>
                <a:gd name="connsiteX2" fmla="*/ 8993104 w 9131310"/>
                <a:gd name="connsiteY2" fmla="*/ 0 h 169002"/>
                <a:gd name="connsiteX3" fmla="*/ 9131310 w 9131310"/>
                <a:gd name="connsiteY3" fmla="*/ 169002 h 169002"/>
                <a:gd name="connsiteX4" fmla="*/ 0 w 9131310"/>
                <a:gd name="connsiteY4" fmla="*/ 169002 h 169002"/>
                <a:gd name="connsiteX0" fmla="*/ 0 w 9131310"/>
                <a:gd name="connsiteY0" fmla="*/ 169002 h 169002"/>
                <a:gd name="connsiteX1" fmla="*/ 2938 w 9131310"/>
                <a:gd name="connsiteY1" fmla="*/ 0 h 169002"/>
                <a:gd name="connsiteX2" fmla="*/ 8993104 w 9131310"/>
                <a:gd name="connsiteY2" fmla="*/ 0 h 169002"/>
                <a:gd name="connsiteX3" fmla="*/ 9131310 w 9131310"/>
                <a:gd name="connsiteY3" fmla="*/ 169002 h 169002"/>
                <a:gd name="connsiteX4" fmla="*/ 0 w 9131310"/>
                <a:gd name="connsiteY4" fmla="*/ 169002 h 169002"/>
                <a:gd name="connsiteX0" fmla="*/ 586 w 9131896"/>
                <a:gd name="connsiteY0" fmla="*/ 169002 h 169002"/>
                <a:gd name="connsiteX1" fmla="*/ 248 w 9131896"/>
                <a:gd name="connsiteY1" fmla="*/ 4599 h 169002"/>
                <a:gd name="connsiteX2" fmla="*/ 8993690 w 9131896"/>
                <a:gd name="connsiteY2" fmla="*/ 0 h 169002"/>
                <a:gd name="connsiteX3" fmla="*/ 9131896 w 9131896"/>
                <a:gd name="connsiteY3" fmla="*/ 169002 h 169002"/>
                <a:gd name="connsiteX4" fmla="*/ 586 w 9131896"/>
                <a:gd name="connsiteY4" fmla="*/ 169002 h 169002"/>
                <a:gd name="connsiteX0" fmla="*/ 586 w 9131896"/>
                <a:gd name="connsiteY0" fmla="*/ 173601 h 173601"/>
                <a:gd name="connsiteX1" fmla="*/ 248 w 9131896"/>
                <a:gd name="connsiteY1" fmla="*/ 4599 h 173601"/>
                <a:gd name="connsiteX2" fmla="*/ 8993690 w 9131896"/>
                <a:gd name="connsiteY2" fmla="*/ 0 h 173601"/>
                <a:gd name="connsiteX3" fmla="*/ 9131896 w 9131896"/>
                <a:gd name="connsiteY3" fmla="*/ 169002 h 173601"/>
                <a:gd name="connsiteX4" fmla="*/ 586 w 9131896"/>
                <a:gd name="connsiteY4" fmla="*/ 173601 h 17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31896" h="173601">
                  <a:moveTo>
                    <a:pt x="586" y="173601"/>
                  </a:moveTo>
                  <a:cubicBezTo>
                    <a:pt x="1565" y="117267"/>
                    <a:pt x="-731" y="106919"/>
                    <a:pt x="248" y="4599"/>
                  </a:cubicBezTo>
                  <a:lnTo>
                    <a:pt x="8993690" y="0"/>
                  </a:lnTo>
                  <a:lnTo>
                    <a:pt x="9131896" y="169002"/>
                  </a:lnTo>
                  <a:lnTo>
                    <a:pt x="586" y="173601"/>
                  </a:lnTo>
                  <a:close/>
                </a:path>
              </a:pathLst>
            </a:custGeom>
            <a:solidFill>
              <a:srgbClr val="ED7D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92" dirty="0"/>
            </a:p>
          </p:txBody>
        </p:sp>
        <p:sp>
          <p:nvSpPr>
            <p:cNvPr id="7" name="Trapezium 46">
              <a:extLst>
                <a:ext uri="{FF2B5EF4-FFF2-40B4-BE49-F238E27FC236}">
                  <a16:creationId xmlns:a16="http://schemas.microsoft.com/office/drawing/2014/main" id="{26F18C51-DC8A-5284-977E-15B5F71C65A8}"/>
                </a:ext>
              </a:extLst>
            </p:cNvPr>
            <p:cNvSpPr/>
            <p:nvPr/>
          </p:nvSpPr>
          <p:spPr>
            <a:xfrm>
              <a:off x="-2333822" y="6759341"/>
              <a:ext cx="11095268" cy="98641"/>
            </a:xfrm>
            <a:custGeom>
              <a:avLst/>
              <a:gdLst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109526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0840087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093039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103199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101294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73601 h 173601"/>
                <a:gd name="connsiteX1" fmla="*/ 0 w 11095268"/>
                <a:gd name="connsiteY1" fmla="*/ 4599 h 173601"/>
                <a:gd name="connsiteX2" fmla="*/ 11006598 w 11095268"/>
                <a:gd name="connsiteY2" fmla="*/ 0 h 173601"/>
                <a:gd name="connsiteX3" fmla="*/ 11095268 w 11095268"/>
                <a:gd name="connsiteY3" fmla="*/ 173601 h 173601"/>
                <a:gd name="connsiteX4" fmla="*/ 0 w 11095268"/>
                <a:gd name="connsiteY4" fmla="*/ 173601 h 17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95268" h="173601">
                  <a:moveTo>
                    <a:pt x="0" y="173601"/>
                  </a:moveTo>
                  <a:lnTo>
                    <a:pt x="0" y="4599"/>
                  </a:lnTo>
                  <a:lnTo>
                    <a:pt x="11006598" y="0"/>
                  </a:lnTo>
                  <a:lnTo>
                    <a:pt x="11095268" y="173601"/>
                  </a:lnTo>
                  <a:lnTo>
                    <a:pt x="0" y="17360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92" dirty="0"/>
            </a:p>
          </p:txBody>
        </p:sp>
        <p:sp>
          <p:nvSpPr>
            <p:cNvPr id="8" name="Trapezium 46">
              <a:extLst>
                <a:ext uri="{FF2B5EF4-FFF2-40B4-BE49-F238E27FC236}">
                  <a16:creationId xmlns:a16="http://schemas.microsoft.com/office/drawing/2014/main" id="{AE796094-3CFE-079C-5468-41DADF772E66}"/>
                </a:ext>
              </a:extLst>
            </p:cNvPr>
            <p:cNvSpPr/>
            <p:nvPr/>
          </p:nvSpPr>
          <p:spPr>
            <a:xfrm>
              <a:off x="-2333824" y="6759342"/>
              <a:ext cx="10933789" cy="98641"/>
            </a:xfrm>
            <a:custGeom>
              <a:avLst/>
              <a:gdLst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109526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0840087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093039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103199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101294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73601 h 173601"/>
                <a:gd name="connsiteX1" fmla="*/ 0 w 11095268"/>
                <a:gd name="connsiteY1" fmla="*/ 4599 h 173601"/>
                <a:gd name="connsiteX2" fmla="*/ 11006598 w 11095268"/>
                <a:gd name="connsiteY2" fmla="*/ 0 h 173601"/>
                <a:gd name="connsiteX3" fmla="*/ 11095268 w 11095268"/>
                <a:gd name="connsiteY3" fmla="*/ 173601 h 173601"/>
                <a:gd name="connsiteX4" fmla="*/ 0 w 11095268"/>
                <a:gd name="connsiteY4" fmla="*/ 173601 h 17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95268" h="173601">
                  <a:moveTo>
                    <a:pt x="0" y="173601"/>
                  </a:moveTo>
                  <a:lnTo>
                    <a:pt x="0" y="4599"/>
                  </a:lnTo>
                  <a:lnTo>
                    <a:pt x="11006598" y="0"/>
                  </a:lnTo>
                  <a:lnTo>
                    <a:pt x="11095268" y="173601"/>
                  </a:lnTo>
                  <a:lnTo>
                    <a:pt x="0" y="173601"/>
                  </a:lnTo>
                  <a:close/>
                </a:path>
              </a:pathLst>
            </a:custGeom>
            <a:solidFill>
              <a:srgbClr val="0031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92" dirty="0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4AD24854-9E00-AF86-7E70-33E782D00902}"/>
              </a:ext>
            </a:extLst>
          </p:cNvPr>
          <p:cNvSpPr txBox="1"/>
          <p:nvPr userDrawn="1"/>
        </p:nvSpPr>
        <p:spPr>
          <a:xfrm>
            <a:off x="9784080" y="351536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endParaRPr lang="en-US" sz="18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11" name="Picture 10" descr="A white banner with a logo&#10;&#10;Description automatically generated">
            <a:extLst>
              <a:ext uri="{FF2B5EF4-FFF2-40B4-BE49-F238E27FC236}">
                <a16:creationId xmlns:a16="http://schemas.microsoft.com/office/drawing/2014/main" id="{50944213-3CE8-1DA9-DA65-9516BCEFEE6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73213" y="-96253"/>
            <a:ext cx="1520299" cy="1847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0752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02BF20F6-2F98-FB37-666A-8C296DC8FCE3}"/>
              </a:ext>
            </a:extLst>
          </p:cNvPr>
          <p:cNvGrpSpPr/>
          <p:nvPr userDrawn="1"/>
        </p:nvGrpSpPr>
        <p:grpSpPr>
          <a:xfrm flipV="1">
            <a:off x="-2" y="8089601"/>
            <a:ext cx="14634894" cy="143878"/>
            <a:chOff x="-2333824" y="6759341"/>
            <a:chExt cx="12195745" cy="98673"/>
          </a:xfrm>
        </p:grpSpPr>
        <p:sp>
          <p:nvSpPr>
            <p:cNvPr id="5" name="Trapezium 1">
              <a:extLst>
                <a:ext uri="{FF2B5EF4-FFF2-40B4-BE49-F238E27FC236}">
                  <a16:creationId xmlns:a16="http://schemas.microsoft.com/office/drawing/2014/main" id="{ADB933AF-7900-E68D-DB51-4E5F0D62AA18}"/>
                </a:ext>
              </a:extLst>
            </p:cNvPr>
            <p:cNvSpPr/>
            <p:nvPr/>
          </p:nvSpPr>
          <p:spPr>
            <a:xfrm rot="10800000">
              <a:off x="1011890" y="6759373"/>
              <a:ext cx="8850031" cy="98641"/>
            </a:xfrm>
            <a:custGeom>
              <a:avLst/>
              <a:gdLst>
                <a:gd name="connsiteX0" fmla="*/ 0 w 8846288"/>
                <a:gd name="connsiteY0" fmla="*/ 169002 h 169002"/>
                <a:gd name="connsiteX1" fmla="*/ 42251 w 8846288"/>
                <a:gd name="connsiteY1" fmla="*/ 0 h 169002"/>
                <a:gd name="connsiteX2" fmla="*/ 8804038 w 8846288"/>
                <a:gd name="connsiteY2" fmla="*/ 0 h 169002"/>
                <a:gd name="connsiteX3" fmla="*/ 8846288 w 8846288"/>
                <a:gd name="connsiteY3" fmla="*/ 169002 h 169002"/>
                <a:gd name="connsiteX4" fmla="*/ 0 w 8846288"/>
                <a:gd name="connsiteY4" fmla="*/ 169002 h 169002"/>
                <a:gd name="connsiteX0" fmla="*/ 0 w 8846288"/>
                <a:gd name="connsiteY0" fmla="*/ 169002 h 169002"/>
                <a:gd name="connsiteX1" fmla="*/ 42251 w 8846288"/>
                <a:gd name="connsiteY1" fmla="*/ 0 h 169002"/>
                <a:gd name="connsiteX2" fmla="*/ 8708082 w 8846288"/>
                <a:gd name="connsiteY2" fmla="*/ 0 h 169002"/>
                <a:gd name="connsiteX3" fmla="*/ 8846288 w 8846288"/>
                <a:gd name="connsiteY3" fmla="*/ 169002 h 169002"/>
                <a:gd name="connsiteX4" fmla="*/ 0 w 8846288"/>
                <a:gd name="connsiteY4" fmla="*/ 169002 h 169002"/>
                <a:gd name="connsiteX0" fmla="*/ 52756 w 8899044"/>
                <a:gd name="connsiteY0" fmla="*/ 169002 h 169002"/>
                <a:gd name="connsiteX1" fmla="*/ 0 w 8899044"/>
                <a:gd name="connsiteY1" fmla="*/ 0 h 169002"/>
                <a:gd name="connsiteX2" fmla="*/ 8760838 w 8899044"/>
                <a:gd name="connsiteY2" fmla="*/ 0 h 169002"/>
                <a:gd name="connsiteX3" fmla="*/ 8899044 w 8899044"/>
                <a:gd name="connsiteY3" fmla="*/ 169002 h 169002"/>
                <a:gd name="connsiteX4" fmla="*/ 52756 w 8899044"/>
                <a:gd name="connsiteY4" fmla="*/ 169002 h 169002"/>
                <a:gd name="connsiteX0" fmla="*/ 10167 w 8899044"/>
                <a:gd name="connsiteY0" fmla="*/ 173601 h 173601"/>
                <a:gd name="connsiteX1" fmla="*/ 0 w 8899044"/>
                <a:gd name="connsiteY1" fmla="*/ 0 h 173601"/>
                <a:gd name="connsiteX2" fmla="*/ 8760838 w 8899044"/>
                <a:gd name="connsiteY2" fmla="*/ 0 h 173601"/>
                <a:gd name="connsiteX3" fmla="*/ 8899044 w 8899044"/>
                <a:gd name="connsiteY3" fmla="*/ 169002 h 173601"/>
                <a:gd name="connsiteX4" fmla="*/ 10167 w 8899044"/>
                <a:gd name="connsiteY4" fmla="*/ 173601 h 173601"/>
                <a:gd name="connsiteX0" fmla="*/ 0 w 9131310"/>
                <a:gd name="connsiteY0" fmla="*/ 169002 h 169002"/>
                <a:gd name="connsiteX1" fmla="*/ 232266 w 9131310"/>
                <a:gd name="connsiteY1" fmla="*/ 0 h 169002"/>
                <a:gd name="connsiteX2" fmla="*/ 8993104 w 9131310"/>
                <a:gd name="connsiteY2" fmla="*/ 0 h 169002"/>
                <a:gd name="connsiteX3" fmla="*/ 9131310 w 9131310"/>
                <a:gd name="connsiteY3" fmla="*/ 169002 h 169002"/>
                <a:gd name="connsiteX4" fmla="*/ 0 w 9131310"/>
                <a:gd name="connsiteY4" fmla="*/ 169002 h 169002"/>
                <a:gd name="connsiteX0" fmla="*/ 0 w 9131310"/>
                <a:gd name="connsiteY0" fmla="*/ 169002 h 169002"/>
                <a:gd name="connsiteX1" fmla="*/ 2938 w 9131310"/>
                <a:gd name="connsiteY1" fmla="*/ 0 h 169002"/>
                <a:gd name="connsiteX2" fmla="*/ 8993104 w 9131310"/>
                <a:gd name="connsiteY2" fmla="*/ 0 h 169002"/>
                <a:gd name="connsiteX3" fmla="*/ 9131310 w 9131310"/>
                <a:gd name="connsiteY3" fmla="*/ 169002 h 169002"/>
                <a:gd name="connsiteX4" fmla="*/ 0 w 9131310"/>
                <a:gd name="connsiteY4" fmla="*/ 169002 h 169002"/>
                <a:gd name="connsiteX0" fmla="*/ 0 w 9131310"/>
                <a:gd name="connsiteY0" fmla="*/ 169002 h 169002"/>
                <a:gd name="connsiteX1" fmla="*/ 2938 w 9131310"/>
                <a:gd name="connsiteY1" fmla="*/ 0 h 169002"/>
                <a:gd name="connsiteX2" fmla="*/ 8993104 w 9131310"/>
                <a:gd name="connsiteY2" fmla="*/ 0 h 169002"/>
                <a:gd name="connsiteX3" fmla="*/ 9131310 w 9131310"/>
                <a:gd name="connsiteY3" fmla="*/ 169002 h 169002"/>
                <a:gd name="connsiteX4" fmla="*/ 0 w 9131310"/>
                <a:gd name="connsiteY4" fmla="*/ 169002 h 169002"/>
                <a:gd name="connsiteX0" fmla="*/ 586 w 9131896"/>
                <a:gd name="connsiteY0" fmla="*/ 169002 h 169002"/>
                <a:gd name="connsiteX1" fmla="*/ 248 w 9131896"/>
                <a:gd name="connsiteY1" fmla="*/ 4599 h 169002"/>
                <a:gd name="connsiteX2" fmla="*/ 8993690 w 9131896"/>
                <a:gd name="connsiteY2" fmla="*/ 0 h 169002"/>
                <a:gd name="connsiteX3" fmla="*/ 9131896 w 9131896"/>
                <a:gd name="connsiteY3" fmla="*/ 169002 h 169002"/>
                <a:gd name="connsiteX4" fmla="*/ 586 w 9131896"/>
                <a:gd name="connsiteY4" fmla="*/ 169002 h 169002"/>
                <a:gd name="connsiteX0" fmla="*/ 586 w 9131896"/>
                <a:gd name="connsiteY0" fmla="*/ 173601 h 173601"/>
                <a:gd name="connsiteX1" fmla="*/ 248 w 9131896"/>
                <a:gd name="connsiteY1" fmla="*/ 4599 h 173601"/>
                <a:gd name="connsiteX2" fmla="*/ 8993690 w 9131896"/>
                <a:gd name="connsiteY2" fmla="*/ 0 h 173601"/>
                <a:gd name="connsiteX3" fmla="*/ 9131896 w 9131896"/>
                <a:gd name="connsiteY3" fmla="*/ 169002 h 173601"/>
                <a:gd name="connsiteX4" fmla="*/ 586 w 9131896"/>
                <a:gd name="connsiteY4" fmla="*/ 173601 h 17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31896" h="173601">
                  <a:moveTo>
                    <a:pt x="586" y="173601"/>
                  </a:moveTo>
                  <a:cubicBezTo>
                    <a:pt x="1565" y="117267"/>
                    <a:pt x="-731" y="106919"/>
                    <a:pt x="248" y="4599"/>
                  </a:cubicBezTo>
                  <a:lnTo>
                    <a:pt x="8993690" y="0"/>
                  </a:lnTo>
                  <a:lnTo>
                    <a:pt x="9131896" y="169002"/>
                  </a:lnTo>
                  <a:lnTo>
                    <a:pt x="586" y="173601"/>
                  </a:lnTo>
                  <a:close/>
                </a:path>
              </a:pathLst>
            </a:custGeom>
            <a:solidFill>
              <a:srgbClr val="ED7D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92" dirty="0"/>
            </a:p>
          </p:txBody>
        </p:sp>
        <p:sp>
          <p:nvSpPr>
            <p:cNvPr id="6" name="Trapezium 46">
              <a:extLst>
                <a:ext uri="{FF2B5EF4-FFF2-40B4-BE49-F238E27FC236}">
                  <a16:creationId xmlns:a16="http://schemas.microsoft.com/office/drawing/2014/main" id="{0638E935-7EE5-7DE9-267F-1A40F7D6287B}"/>
                </a:ext>
              </a:extLst>
            </p:cNvPr>
            <p:cNvSpPr/>
            <p:nvPr/>
          </p:nvSpPr>
          <p:spPr>
            <a:xfrm>
              <a:off x="-2333822" y="6759341"/>
              <a:ext cx="11095268" cy="98641"/>
            </a:xfrm>
            <a:custGeom>
              <a:avLst/>
              <a:gdLst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109526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0840087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093039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103199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101294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73601 h 173601"/>
                <a:gd name="connsiteX1" fmla="*/ 0 w 11095268"/>
                <a:gd name="connsiteY1" fmla="*/ 4599 h 173601"/>
                <a:gd name="connsiteX2" fmla="*/ 11006598 w 11095268"/>
                <a:gd name="connsiteY2" fmla="*/ 0 h 173601"/>
                <a:gd name="connsiteX3" fmla="*/ 11095268 w 11095268"/>
                <a:gd name="connsiteY3" fmla="*/ 173601 h 173601"/>
                <a:gd name="connsiteX4" fmla="*/ 0 w 11095268"/>
                <a:gd name="connsiteY4" fmla="*/ 173601 h 17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95268" h="173601">
                  <a:moveTo>
                    <a:pt x="0" y="173601"/>
                  </a:moveTo>
                  <a:lnTo>
                    <a:pt x="0" y="4599"/>
                  </a:lnTo>
                  <a:lnTo>
                    <a:pt x="11006598" y="0"/>
                  </a:lnTo>
                  <a:lnTo>
                    <a:pt x="11095268" y="173601"/>
                  </a:lnTo>
                  <a:lnTo>
                    <a:pt x="0" y="17360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92" dirty="0"/>
            </a:p>
          </p:txBody>
        </p:sp>
        <p:sp>
          <p:nvSpPr>
            <p:cNvPr id="7" name="Trapezium 46">
              <a:extLst>
                <a:ext uri="{FF2B5EF4-FFF2-40B4-BE49-F238E27FC236}">
                  <a16:creationId xmlns:a16="http://schemas.microsoft.com/office/drawing/2014/main" id="{49A637C6-9122-A8F8-61C3-F50A83319159}"/>
                </a:ext>
              </a:extLst>
            </p:cNvPr>
            <p:cNvSpPr/>
            <p:nvPr/>
          </p:nvSpPr>
          <p:spPr>
            <a:xfrm>
              <a:off x="-2333824" y="6759342"/>
              <a:ext cx="10933789" cy="98641"/>
            </a:xfrm>
            <a:custGeom>
              <a:avLst/>
              <a:gdLst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109526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0840087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093039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103199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101294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73601 h 173601"/>
                <a:gd name="connsiteX1" fmla="*/ 0 w 11095268"/>
                <a:gd name="connsiteY1" fmla="*/ 4599 h 173601"/>
                <a:gd name="connsiteX2" fmla="*/ 11006598 w 11095268"/>
                <a:gd name="connsiteY2" fmla="*/ 0 h 173601"/>
                <a:gd name="connsiteX3" fmla="*/ 11095268 w 11095268"/>
                <a:gd name="connsiteY3" fmla="*/ 173601 h 173601"/>
                <a:gd name="connsiteX4" fmla="*/ 0 w 11095268"/>
                <a:gd name="connsiteY4" fmla="*/ 173601 h 17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95268" h="173601">
                  <a:moveTo>
                    <a:pt x="0" y="173601"/>
                  </a:moveTo>
                  <a:lnTo>
                    <a:pt x="0" y="4599"/>
                  </a:lnTo>
                  <a:lnTo>
                    <a:pt x="11006598" y="0"/>
                  </a:lnTo>
                  <a:lnTo>
                    <a:pt x="11095268" y="173601"/>
                  </a:lnTo>
                  <a:lnTo>
                    <a:pt x="0" y="173601"/>
                  </a:lnTo>
                  <a:close/>
                </a:path>
              </a:pathLst>
            </a:custGeom>
            <a:solidFill>
              <a:srgbClr val="0031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92" dirty="0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BBC2B428-04D4-B6D5-A3B3-779CD04408B2}"/>
              </a:ext>
            </a:extLst>
          </p:cNvPr>
          <p:cNvSpPr txBox="1"/>
          <p:nvPr userDrawn="1"/>
        </p:nvSpPr>
        <p:spPr>
          <a:xfrm>
            <a:off x="9784080" y="351536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endParaRPr lang="en-US" sz="18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9" name="Picture 8" descr="A white banner with a logo&#10;&#10;Description automatically generated">
            <a:extLst>
              <a:ext uri="{FF2B5EF4-FFF2-40B4-BE49-F238E27FC236}">
                <a16:creationId xmlns:a16="http://schemas.microsoft.com/office/drawing/2014/main" id="{AB72D06E-E37D-E72A-F15E-0CE1762963C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73213" y="-96253"/>
            <a:ext cx="1520299" cy="1847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45786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 with blue Windows logo on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69F2933-547A-2601-63DB-A0630CFD226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34514" y="3595604"/>
            <a:ext cx="6995886" cy="4662401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702259" y="3639867"/>
            <a:ext cx="10972800" cy="598318"/>
          </a:xfrm>
          <a:prstGeom prst="rect">
            <a:avLst/>
          </a:prstGeom>
          <a:noFill/>
        </p:spPr>
        <p:txBody>
          <a:bodyPr lIns="0" tIns="0" rIns="0" bIns="0" anchor="b" anchorCtr="0">
            <a:spAutoFit/>
          </a:bodyPr>
          <a:lstStyle>
            <a:lvl1pPr algn="l" defTabSz="11192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320" b="0" kern="1200" cap="none" spc="-60" baseline="0" dirty="0">
                <a:ln w="3175">
                  <a:noFill/>
                </a:ln>
                <a:solidFill>
                  <a:srgbClr val="08023F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702259" y="4772784"/>
            <a:ext cx="10972800" cy="369332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400" spc="0" baseline="0">
                <a:solidFill>
                  <a:srgbClr val="08023F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Content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42DA1E7-A3F9-B64F-AF34-8F407D58A4E5}"/>
              </a:ext>
            </a:extLst>
          </p:cNvPr>
          <p:cNvGrpSpPr/>
          <p:nvPr userDrawn="1"/>
        </p:nvGrpSpPr>
        <p:grpSpPr>
          <a:xfrm flipV="1">
            <a:off x="-2" y="8089601"/>
            <a:ext cx="14634894" cy="143878"/>
            <a:chOff x="-2333824" y="6759341"/>
            <a:chExt cx="12195745" cy="98673"/>
          </a:xfrm>
        </p:grpSpPr>
        <p:sp>
          <p:nvSpPr>
            <p:cNvPr id="6" name="Trapezium 1">
              <a:extLst>
                <a:ext uri="{FF2B5EF4-FFF2-40B4-BE49-F238E27FC236}">
                  <a16:creationId xmlns:a16="http://schemas.microsoft.com/office/drawing/2014/main" id="{CD14616A-488B-403F-3EA9-11A58BA8C6F1}"/>
                </a:ext>
              </a:extLst>
            </p:cNvPr>
            <p:cNvSpPr/>
            <p:nvPr/>
          </p:nvSpPr>
          <p:spPr>
            <a:xfrm rot="10800000">
              <a:off x="1011890" y="6759373"/>
              <a:ext cx="8850031" cy="98641"/>
            </a:xfrm>
            <a:custGeom>
              <a:avLst/>
              <a:gdLst>
                <a:gd name="connsiteX0" fmla="*/ 0 w 8846288"/>
                <a:gd name="connsiteY0" fmla="*/ 169002 h 169002"/>
                <a:gd name="connsiteX1" fmla="*/ 42251 w 8846288"/>
                <a:gd name="connsiteY1" fmla="*/ 0 h 169002"/>
                <a:gd name="connsiteX2" fmla="*/ 8804038 w 8846288"/>
                <a:gd name="connsiteY2" fmla="*/ 0 h 169002"/>
                <a:gd name="connsiteX3" fmla="*/ 8846288 w 8846288"/>
                <a:gd name="connsiteY3" fmla="*/ 169002 h 169002"/>
                <a:gd name="connsiteX4" fmla="*/ 0 w 8846288"/>
                <a:gd name="connsiteY4" fmla="*/ 169002 h 169002"/>
                <a:gd name="connsiteX0" fmla="*/ 0 w 8846288"/>
                <a:gd name="connsiteY0" fmla="*/ 169002 h 169002"/>
                <a:gd name="connsiteX1" fmla="*/ 42251 w 8846288"/>
                <a:gd name="connsiteY1" fmla="*/ 0 h 169002"/>
                <a:gd name="connsiteX2" fmla="*/ 8708082 w 8846288"/>
                <a:gd name="connsiteY2" fmla="*/ 0 h 169002"/>
                <a:gd name="connsiteX3" fmla="*/ 8846288 w 8846288"/>
                <a:gd name="connsiteY3" fmla="*/ 169002 h 169002"/>
                <a:gd name="connsiteX4" fmla="*/ 0 w 8846288"/>
                <a:gd name="connsiteY4" fmla="*/ 169002 h 169002"/>
                <a:gd name="connsiteX0" fmla="*/ 52756 w 8899044"/>
                <a:gd name="connsiteY0" fmla="*/ 169002 h 169002"/>
                <a:gd name="connsiteX1" fmla="*/ 0 w 8899044"/>
                <a:gd name="connsiteY1" fmla="*/ 0 h 169002"/>
                <a:gd name="connsiteX2" fmla="*/ 8760838 w 8899044"/>
                <a:gd name="connsiteY2" fmla="*/ 0 h 169002"/>
                <a:gd name="connsiteX3" fmla="*/ 8899044 w 8899044"/>
                <a:gd name="connsiteY3" fmla="*/ 169002 h 169002"/>
                <a:gd name="connsiteX4" fmla="*/ 52756 w 8899044"/>
                <a:gd name="connsiteY4" fmla="*/ 169002 h 169002"/>
                <a:gd name="connsiteX0" fmla="*/ 10167 w 8899044"/>
                <a:gd name="connsiteY0" fmla="*/ 173601 h 173601"/>
                <a:gd name="connsiteX1" fmla="*/ 0 w 8899044"/>
                <a:gd name="connsiteY1" fmla="*/ 0 h 173601"/>
                <a:gd name="connsiteX2" fmla="*/ 8760838 w 8899044"/>
                <a:gd name="connsiteY2" fmla="*/ 0 h 173601"/>
                <a:gd name="connsiteX3" fmla="*/ 8899044 w 8899044"/>
                <a:gd name="connsiteY3" fmla="*/ 169002 h 173601"/>
                <a:gd name="connsiteX4" fmla="*/ 10167 w 8899044"/>
                <a:gd name="connsiteY4" fmla="*/ 173601 h 173601"/>
                <a:gd name="connsiteX0" fmla="*/ 0 w 9131310"/>
                <a:gd name="connsiteY0" fmla="*/ 169002 h 169002"/>
                <a:gd name="connsiteX1" fmla="*/ 232266 w 9131310"/>
                <a:gd name="connsiteY1" fmla="*/ 0 h 169002"/>
                <a:gd name="connsiteX2" fmla="*/ 8993104 w 9131310"/>
                <a:gd name="connsiteY2" fmla="*/ 0 h 169002"/>
                <a:gd name="connsiteX3" fmla="*/ 9131310 w 9131310"/>
                <a:gd name="connsiteY3" fmla="*/ 169002 h 169002"/>
                <a:gd name="connsiteX4" fmla="*/ 0 w 9131310"/>
                <a:gd name="connsiteY4" fmla="*/ 169002 h 169002"/>
                <a:gd name="connsiteX0" fmla="*/ 0 w 9131310"/>
                <a:gd name="connsiteY0" fmla="*/ 169002 h 169002"/>
                <a:gd name="connsiteX1" fmla="*/ 2938 w 9131310"/>
                <a:gd name="connsiteY1" fmla="*/ 0 h 169002"/>
                <a:gd name="connsiteX2" fmla="*/ 8993104 w 9131310"/>
                <a:gd name="connsiteY2" fmla="*/ 0 h 169002"/>
                <a:gd name="connsiteX3" fmla="*/ 9131310 w 9131310"/>
                <a:gd name="connsiteY3" fmla="*/ 169002 h 169002"/>
                <a:gd name="connsiteX4" fmla="*/ 0 w 9131310"/>
                <a:gd name="connsiteY4" fmla="*/ 169002 h 169002"/>
                <a:gd name="connsiteX0" fmla="*/ 0 w 9131310"/>
                <a:gd name="connsiteY0" fmla="*/ 169002 h 169002"/>
                <a:gd name="connsiteX1" fmla="*/ 2938 w 9131310"/>
                <a:gd name="connsiteY1" fmla="*/ 0 h 169002"/>
                <a:gd name="connsiteX2" fmla="*/ 8993104 w 9131310"/>
                <a:gd name="connsiteY2" fmla="*/ 0 h 169002"/>
                <a:gd name="connsiteX3" fmla="*/ 9131310 w 9131310"/>
                <a:gd name="connsiteY3" fmla="*/ 169002 h 169002"/>
                <a:gd name="connsiteX4" fmla="*/ 0 w 9131310"/>
                <a:gd name="connsiteY4" fmla="*/ 169002 h 169002"/>
                <a:gd name="connsiteX0" fmla="*/ 586 w 9131896"/>
                <a:gd name="connsiteY0" fmla="*/ 169002 h 169002"/>
                <a:gd name="connsiteX1" fmla="*/ 248 w 9131896"/>
                <a:gd name="connsiteY1" fmla="*/ 4599 h 169002"/>
                <a:gd name="connsiteX2" fmla="*/ 8993690 w 9131896"/>
                <a:gd name="connsiteY2" fmla="*/ 0 h 169002"/>
                <a:gd name="connsiteX3" fmla="*/ 9131896 w 9131896"/>
                <a:gd name="connsiteY3" fmla="*/ 169002 h 169002"/>
                <a:gd name="connsiteX4" fmla="*/ 586 w 9131896"/>
                <a:gd name="connsiteY4" fmla="*/ 169002 h 169002"/>
                <a:gd name="connsiteX0" fmla="*/ 586 w 9131896"/>
                <a:gd name="connsiteY0" fmla="*/ 173601 h 173601"/>
                <a:gd name="connsiteX1" fmla="*/ 248 w 9131896"/>
                <a:gd name="connsiteY1" fmla="*/ 4599 h 173601"/>
                <a:gd name="connsiteX2" fmla="*/ 8993690 w 9131896"/>
                <a:gd name="connsiteY2" fmla="*/ 0 h 173601"/>
                <a:gd name="connsiteX3" fmla="*/ 9131896 w 9131896"/>
                <a:gd name="connsiteY3" fmla="*/ 169002 h 173601"/>
                <a:gd name="connsiteX4" fmla="*/ 586 w 9131896"/>
                <a:gd name="connsiteY4" fmla="*/ 173601 h 17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31896" h="173601">
                  <a:moveTo>
                    <a:pt x="586" y="173601"/>
                  </a:moveTo>
                  <a:cubicBezTo>
                    <a:pt x="1565" y="117267"/>
                    <a:pt x="-731" y="106919"/>
                    <a:pt x="248" y="4599"/>
                  </a:cubicBezTo>
                  <a:lnTo>
                    <a:pt x="8993690" y="0"/>
                  </a:lnTo>
                  <a:lnTo>
                    <a:pt x="9131896" y="169002"/>
                  </a:lnTo>
                  <a:lnTo>
                    <a:pt x="586" y="173601"/>
                  </a:lnTo>
                  <a:close/>
                </a:path>
              </a:pathLst>
            </a:custGeom>
            <a:solidFill>
              <a:srgbClr val="ED7D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92" dirty="0"/>
            </a:p>
          </p:txBody>
        </p:sp>
        <p:sp>
          <p:nvSpPr>
            <p:cNvPr id="7" name="Trapezium 46">
              <a:extLst>
                <a:ext uri="{FF2B5EF4-FFF2-40B4-BE49-F238E27FC236}">
                  <a16:creationId xmlns:a16="http://schemas.microsoft.com/office/drawing/2014/main" id="{2201A71B-9AE7-D2B7-3E95-03C9D142F2E8}"/>
                </a:ext>
              </a:extLst>
            </p:cNvPr>
            <p:cNvSpPr/>
            <p:nvPr/>
          </p:nvSpPr>
          <p:spPr>
            <a:xfrm>
              <a:off x="-2333822" y="6759341"/>
              <a:ext cx="11095268" cy="98641"/>
            </a:xfrm>
            <a:custGeom>
              <a:avLst/>
              <a:gdLst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109526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0840087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093039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103199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101294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73601 h 173601"/>
                <a:gd name="connsiteX1" fmla="*/ 0 w 11095268"/>
                <a:gd name="connsiteY1" fmla="*/ 4599 h 173601"/>
                <a:gd name="connsiteX2" fmla="*/ 11006598 w 11095268"/>
                <a:gd name="connsiteY2" fmla="*/ 0 h 173601"/>
                <a:gd name="connsiteX3" fmla="*/ 11095268 w 11095268"/>
                <a:gd name="connsiteY3" fmla="*/ 173601 h 173601"/>
                <a:gd name="connsiteX4" fmla="*/ 0 w 11095268"/>
                <a:gd name="connsiteY4" fmla="*/ 173601 h 17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95268" h="173601">
                  <a:moveTo>
                    <a:pt x="0" y="173601"/>
                  </a:moveTo>
                  <a:lnTo>
                    <a:pt x="0" y="4599"/>
                  </a:lnTo>
                  <a:lnTo>
                    <a:pt x="11006598" y="0"/>
                  </a:lnTo>
                  <a:lnTo>
                    <a:pt x="11095268" y="173601"/>
                  </a:lnTo>
                  <a:lnTo>
                    <a:pt x="0" y="17360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92" dirty="0"/>
            </a:p>
          </p:txBody>
        </p:sp>
        <p:sp>
          <p:nvSpPr>
            <p:cNvPr id="8" name="Trapezium 46">
              <a:extLst>
                <a:ext uri="{FF2B5EF4-FFF2-40B4-BE49-F238E27FC236}">
                  <a16:creationId xmlns:a16="http://schemas.microsoft.com/office/drawing/2014/main" id="{52896677-5E74-DE89-6A75-4EC981C2DFB3}"/>
                </a:ext>
              </a:extLst>
            </p:cNvPr>
            <p:cNvSpPr/>
            <p:nvPr/>
          </p:nvSpPr>
          <p:spPr>
            <a:xfrm>
              <a:off x="-2333824" y="6759342"/>
              <a:ext cx="10933789" cy="98641"/>
            </a:xfrm>
            <a:custGeom>
              <a:avLst/>
              <a:gdLst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109526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0840087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093039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103199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101294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73601 h 173601"/>
                <a:gd name="connsiteX1" fmla="*/ 0 w 11095268"/>
                <a:gd name="connsiteY1" fmla="*/ 4599 h 173601"/>
                <a:gd name="connsiteX2" fmla="*/ 11006598 w 11095268"/>
                <a:gd name="connsiteY2" fmla="*/ 0 h 173601"/>
                <a:gd name="connsiteX3" fmla="*/ 11095268 w 11095268"/>
                <a:gd name="connsiteY3" fmla="*/ 173601 h 173601"/>
                <a:gd name="connsiteX4" fmla="*/ 0 w 11095268"/>
                <a:gd name="connsiteY4" fmla="*/ 173601 h 17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95268" h="173601">
                  <a:moveTo>
                    <a:pt x="0" y="173601"/>
                  </a:moveTo>
                  <a:lnTo>
                    <a:pt x="0" y="4599"/>
                  </a:lnTo>
                  <a:lnTo>
                    <a:pt x="11006598" y="0"/>
                  </a:lnTo>
                  <a:lnTo>
                    <a:pt x="11095268" y="173601"/>
                  </a:lnTo>
                  <a:lnTo>
                    <a:pt x="0" y="173601"/>
                  </a:lnTo>
                  <a:close/>
                </a:path>
              </a:pathLst>
            </a:custGeom>
            <a:solidFill>
              <a:srgbClr val="0031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92" dirty="0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64844B6B-5746-4C2D-3B73-1343A907FFB9}"/>
              </a:ext>
            </a:extLst>
          </p:cNvPr>
          <p:cNvSpPr txBox="1"/>
          <p:nvPr userDrawn="1"/>
        </p:nvSpPr>
        <p:spPr>
          <a:xfrm>
            <a:off x="9784080" y="351536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endParaRPr lang="en-US" sz="18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10" name="Picture 9" descr="A white banner with a logo&#10;&#10;Description automatically generated">
            <a:extLst>
              <a:ext uri="{FF2B5EF4-FFF2-40B4-BE49-F238E27FC236}">
                <a16:creationId xmlns:a16="http://schemas.microsoft.com/office/drawing/2014/main" id="{01D20ACE-E99C-A307-9D52-A75E3D11234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73213" y="-96253"/>
            <a:ext cx="1520299" cy="1847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11826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 with blue Windows logo on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C3DE48E-CA20-CEA2-7809-1909F04F51A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34514" y="3595604"/>
            <a:ext cx="6995886" cy="4662401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5767473" y="3505403"/>
            <a:ext cx="3095455" cy="1218795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>
            <a:lvl1pPr algn="l" defTabSz="11192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800" b="0" kern="1200" cap="none" spc="-60" baseline="0" dirty="0">
                <a:ln w="3175">
                  <a:noFill/>
                </a:ln>
                <a:solidFill>
                  <a:srgbClr val="08023F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Q &amp; A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F4EA258-9EDA-13E0-B88D-BEF413B65495}"/>
              </a:ext>
            </a:extLst>
          </p:cNvPr>
          <p:cNvGrpSpPr/>
          <p:nvPr userDrawn="1"/>
        </p:nvGrpSpPr>
        <p:grpSpPr>
          <a:xfrm flipV="1">
            <a:off x="-2" y="8089601"/>
            <a:ext cx="14634894" cy="143878"/>
            <a:chOff x="-2333824" y="6759341"/>
            <a:chExt cx="12195745" cy="98673"/>
          </a:xfrm>
        </p:grpSpPr>
        <p:sp>
          <p:nvSpPr>
            <p:cNvPr id="6" name="Trapezium 1">
              <a:extLst>
                <a:ext uri="{FF2B5EF4-FFF2-40B4-BE49-F238E27FC236}">
                  <a16:creationId xmlns:a16="http://schemas.microsoft.com/office/drawing/2014/main" id="{1E0909D9-213E-2E5B-1457-6EF5F7BC5388}"/>
                </a:ext>
              </a:extLst>
            </p:cNvPr>
            <p:cNvSpPr/>
            <p:nvPr/>
          </p:nvSpPr>
          <p:spPr>
            <a:xfrm rot="10800000">
              <a:off x="1011890" y="6759373"/>
              <a:ext cx="8850031" cy="98641"/>
            </a:xfrm>
            <a:custGeom>
              <a:avLst/>
              <a:gdLst>
                <a:gd name="connsiteX0" fmla="*/ 0 w 8846288"/>
                <a:gd name="connsiteY0" fmla="*/ 169002 h 169002"/>
                <a:gd name="connsiteX1" fmla="*/ 42251 w 8846288"/>
                <a:gd name="connsiteY1" fmla="*/ 0 h 169002"/>
                <a:gd name="connsiteX2" fmla="*/ 8804038 w 8846288"/>
                <a:gd name="connsiteY2" fmla="*/ 0 h 169002"/>
                <a:gd name="connsiteX3" fmla="*/ 8846288 w 8846288"/>
                <a:gd name="connsiteY3" fmla="*/ 169002 h 169002"/>
                <a:gd name="connsiteX4" fmla="*/ 0 w 8846288"/>
                <a:gd name="connsiteY4" fmla="*/ 169002 h 169002"/>
                <a:gd name="connsiteX0" fmla="*/ 0 w 8846288"/>
                <a:gd name="connsiteY0" fmla="*/ 169002 h 169002"/>
                <a:gd name="connsiteX1" fmla="*/ 42251 w 8846288"/>
                <a:gd name="connsiteY1" fmla="*/ 0 h 169002"/>
                <a:gd name="connsiteX2" fmla="*/ 8708082 w 8846288"/>
                <a:gd name="connsiteY2" fmla="*/ 0 h 169002"/>
                <a:gd name="connsiteX3" fmla="*/ 8846288 w 8846288"/>
                <a:gd name="connsiteY3" fmla="*/ 169002 h 169002"/>
                <a:gd name="connsiteX4" fmla="*/ 0 w 8846288"/>
                <a:gd name="connsiteY4" fmla="*/ 169002 h 169002"/>
                <a:gd name="connsiteX0" fmla="*/ 52756 w 8899044"/>
                <a:gd name="connsiteY0" fmla="*/ 169002 h 169002"/>
                <a:gd name="connsiteX1" fmla="*/ 0 w 8899044"/>
                <a:gd name="connsiteY1" fmla="*/ 0 h 169002"/>
                <a:gd name="connsiteX2" fmla="*/ 8760838 w 8899044"/>
                <a:gd name="connsiteY2" fmla="*/ 0 h 169002"/>
                <a:gd name="connsiteX3" fmla="*/ 8899044 w 8899044"/>
                <a:gd name="connsiteY3" fmla="*/ 169002 h 169002"/>
                <a:gd name="connsiteX4" fmla="*/ 52756 w 8899044"/>
                <a:gd name="connsiteY4" fmla="*/ 169002 h 169002"/>
                <a:gd name="connsiteX0" fmla="*/ 10167 w 8899044"/>
                <a:gd name="connsiteY0" fmla="*/ 173601 h 173601"/>
                <a:gd name="connsiteX1" fmla="*/ 0 w 8899044"/>
                <a:gd name="connsiteY1" fmla="*/ 0 h 173601"/>
                <a:gd name="connsiteX2" fmla="*/ 8760838 w 8899044"/>
                <a:gd name="connsiteY2" fmla="*/ 0 h 173601"/>
                <a:gd name="connsiteX3" fmla="*/ 8899044 w 8899044"/>
                <a:gd name="connsiteY3" fmla="*/ 169002 h 173601"/>
                <a:gd name="connsiteX4" fmla="*/ 10167 w 8899044"/>
                <a:gd name="connsiteY4" fmla="*/ 173601 h 173601"/>
                <a:gd name="connsiteX0" fmla="*/ 0 w 9131310"/>
                <a:gd name="connsiteY0" fmla="*/ 169002 h 169002"/>
                <a:gd name="connsiteX1" fmla="*/ 232266 w 9131310"/>
                <a:gd name="connsiteY1" fmla="*/ 0 h 169002"/>
                <a:gd name="connsiteX2" fmla="*/ 8993104 w 9131310"/>
                <a:gd name="connsiteY2" fmla="*/ 0 h 169002"/>
                <a:gd name="connsiteX3" fmla="*/ 9131310 w 9131310"/>
                <a:gd name="connsiteY3" fmla="*/ 169002 h 169002"/>
                <a:gd name="connsiteX4" fmla="*/ 0 w 9131310"/>
                <a:gd name="connsiteY4" fmla="*/ 169002 h 169002"/>
                <a:gd name="connsiteX0" fmla="*/ 0 w 9131310"/>
                <a:gd name="connsiteY0" fmla="*/ 169002 h 169002"/>
                <a:gd name="connsiteX1" fmla="*/ 2938 w 9131310"/>
                <a:gd name="connsiteY1" fmla="*/ 0 h 169002"/>
                <a:gd name="connsiteX2" fmla="*/ 8993104 w 9131310"/>
                <a:gd name="connsiteY2" fmla="*/ 0 h 169002"/>
                <a:gd name="connsiteX3" fmla="*/ 9131310 w 9131310"/>
                <a:gd name="connsiteY3" fmla="*/ 169002 h 169002"/>
                <a:gd name="connsiteX4" fmla="*/ 0 w 9131310"/>
                <a:gd name="connsiteY4" fmla="*/ 169002 h 169002"/>
                <a:gd name="connsiteX0" fmla="*/ 0 w 9131310"/>
                <a:gd name="connsiteY0" fmla="*/ 169002 h 169002"/>
                <a:gd name="connsiteX1" fmla="*/ 2938 w 9131310"/>
                <a:gd name="connsiteY1" fmla="*/ 0 h 169002"/>
                <a:gd name="connsiteX2" fmla="*/ 8993104 w 9131310"/>
                <a:gd name="connsiteY2" fmla="*/ 0 h 169002"/>
                <a:gd name="connsiteX3" fmla="*/ 9131310 w 9131310"/>
                <a:gd name="connsiteY3" fmla="*/ 169002 h 169002"/>
                <a:gd name="connsiteX4" fmla="*/ 0 w 9131310"/>
                <a:gd name="connsiteY4" fmla="*/ 169002 h 169002"/>
                <a:gd name="connsiteX0" fmla="*/ 586 w 9131896"/>
                <a:gd name="connsiteY0" fmla="*/ 169002 h 169002"/>
                <a:gd name="connsiteX1" fmla="*/ 248 w 9131896"/>
                <a:gd name="connsiteY1" fmla="*/ 4599 h 169002"/>
                <a:gd name="connsiteX2" fmla="*/ 8993690 w 9131896"/>
                <a:gd name="connsiteY2" fmla="*/ 0 h 169002"/>
                <a:gd name="connsiteX3" fmla="*/ 9131896 w 9131896"/>
                <a:gd name="connsiteY3" fmla="*/ 169002 h 169002"/>
                <a:gd name="connsiteX4" fmla="*/ 586 w 9131896"/>
                <a:gd name="connsiteY4" fmla="*/ 169002 h 169002"/>
                <a:gd name="connsiteX0" fmla="*/ 586 w 9131896"/>
                <a:gd name="connsiteY0" fmla="*/ 173601 h 173601"/>
                <a:gd name="connsiteX1" fmla="*/ 248 w 9131896"/>
                <a:gd name="connsiteY1" fmla="*/ 4599 h 173601"/>
                <a:gd name="connsiteX2" fmla="*/ 8993690 w 9131896"/>
                <a:gd name="connsiteY2" fmla="*/ 0 h 173601"/>
                <a:gd name="connsiteX3" fmla="*/ 9131896 w 9131896"/>
                <a:gd name="connsiteY3" fmla="*/ 169002 h 173601"/>
                <a:gd name="connsiteX4" fmla="*/ 586 w 9131896"/>
                <a:gd name="connsiteY4" fmla="*/ 173601 h 17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31896" h="173601">
                  <a:moveTo>
                    <a:pt x="586" y="173601"/>
                  </a:moveTo>
                  <a:cubicBezTo>
                    <a:pt x="1565" y="117267"/>
                    <a:pt x="-731" y="106919"/>
                    <a:pt x="248" y="4599"/>
                  </a:cubicBezTo>
                  <a:lnTo>
                    <a:pt x="8993690" y="0"/>
                  </a:lnTo>
                  <a:lnTo>
                    <a:pt x="9131896" y="169002"/>
                  </a:lnTo>
                  <a:lnTo>
                    <a:pt x="586" y="173601"/>
                  </a:lnTo>
                  <a:close/>
                </a:path>
              </a:pathLst>
            </a:custGeom>
            <a:solidFill>
              <a:srgbClr val="ED7D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92" dirty="0"/>
            </a:p>
          </p:txBody>
        </p:sp>
        <p:sp>
          <p:nvSpPr>
            <p:cNvPr id="7" name="Trapezium 46">
              <a:extLst>
                <a:ext uri="{FF2B5EF4-FFF2-40B4-BE49-F238E27FC236}">
                  <a16:creationId xmlns:a16="http://schemas.microsoft.com/office/drawing/2014/main" id="{988C55CE-9303-ECA0-8D4E-F47BD2F155A8}"/>
                </a:ext>
              </a:extLst>
            </p:cNvPr>
            <p:cNvSpPr/>
            <p:nvPr/>
          </p:nvSpPr>
          <p:spPr>
            <a:xfrm>
              <a:off x="-2333822" y="6759341"/>
              <a:ext cx="11095268" cy="98641"/>
            </a:xfrm>
            <a:custGeom>
              <a:avLst/>
              <a:gdLst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109526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0840087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093039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103199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101294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73601 h 173601"/>
                <a:gd name="connsiteX1" fmla="*/ 0 w 11095268"/>
                <a:gd name="connsiteY1" fmla="*/ 4599 h 173601"/>
                <a:gd name="connsiteX2" fmla="*/ 11006598 w 11095268"/>
                <a:gd name="connsiteY2" fmla="*/ 0 h 173601"/>
                <a:gd name="connsiteX3" fmla="*/ 11095268 w 11095268"/>
                <a:gd name="connsiteY3" fmla="*/ 173601 h 173601"/>
                <a:gd name="connsiteX4" fmla="*/ 0 w 11095268"/>
                <a:gd name="connsiteY4" fmla="*/ 173601 h 17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95268" h="173601">
                  <a:moveTo>
                    <a:pt x="0" y="173601"/>
                  </a:moveTo>
                  <a:lnTo>
                    <a:pt x="0" y="4599"/>
                  </a:lnTo>
                  <a:lnTo>
                    <a:pt x="11006598" y="0"/>
                  </a:lnTo>
                  <a:lnTo>
                    <a:pt x="11095268" y="173601"/>
                  </a:lnTo>
                  <a:lnTo>
                    <a:pt x="0" y="17360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92" dirty="0"/>
            </a:p>
          </p:txBody>
        </p:sp>
        <p:sp>
          <p:nvSpPr>
            <p:cNvPr id="8" name="Trapezium 46">
              <a:extLst>
                <a:ext uri="{FF2B5EF4-FFF2-40B4-BE49-F238E27FC236}">
                  <a16:creationId xmlns:a16="http://schemas.microsoft.com/office/drawing/2014/main" id="{9F466324-1F04-B0C2-B6B9-91309BB87C50}"/>
                </a:ext>
              </a:extLst>
            </p:cNvPr>
            <p:cNvSpPr/>
            <p:nvPr/>
          </p:nvSpPr>
          <p:spPr>
            <a:xfrm>
              <a:off x="-2333824" y="6759342"/>
              <a:ext cx="10933789" cy="98641"/>
            </a:xfrm>
            <a:custGeom>
              <a:avLst/>
              <a:gdLst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109526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0840087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093039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103199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101294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73601 h 173601"/>
                <a:gd name="connsiteX1" fmla="*/ 0 w 11095268"/>
                <a:gd name="connsiteY1" fmla="*/ 4599 h 173601"/>
                <a:gd name="connsiteX2" fmla="*/ 11006598 w 11095268"/>
                <a:gd name="connsiteY2" fmla="*/ 0 h 173601"/>
                <a:gd name="connsiteX3" fmla="*/ 11095268 w 11095268"/>
                <a:gd name="connsiteY3" fmla="*/ 173601 h 173601"/>
                <a:gd name="connsiteX4" fmla="*/ 0 w 11095268"/>
                <a:gd name="connsiteY4" fmla="*/ 173601 h 17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95268" h="173601">
                  <a:moveTo>
                    <a:pt x="0" y="173601"/>
                  </a:moveTo>
                  <a:lnTo>
                    <a:pt x="0" y="4599"/>
                  </a:lnTo>
                  <a:lnTo>
                    <a:pt x="11006598" y="0"/>
                  </a:lnTo>
                  <a:lnTo>
                    <a:pt x="11095268" y="173601"/>
                  </a:lnTo>
                  <a:lnTo>
                    <a:pt x="0" y="173601"/>
                  </a:lnTo>
                  <a:close/>
                </a:path>
              </a:pathLst>
            </a:custGeom>
            <a:solidFill>
              <a:srgbClr val="0031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92" dirty="0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7DAC1DDA-356D-3136-09A5-FFD7F7D8D120}"/>
              </a:ext>
            </a:extLst>
          </p:cNvPr>
          <p:cNvSpPr txBox="1"/>
          <p:nvPr userDrawn="1"/>
        </p:nvSpPr>
        <p:spPr>
          <a:xfrm>
            <a:off x="9784080" y="351536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endParaRPr lang="en-US" sz="18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10" name="Picture 9" descr="A white banner with a logo&#10;&#10;Description automatically generated">
            <a:extLst>
              <a:ext uri="{FF2B5EF4-FFF2-40B4-BE49-F238E27FC236}">
                <a16:creationId xmlns:a16="http://schemas.microsoft.com/office/drawing/2014/main" id="{E23F535E-4B13-3F63-8E75-96DC18F6231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73213" y="-96253"/>
            <a:ext cx="1520299" cy="1847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09739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You_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BFD5B93-2926-40E7-8152-4B1DB45D53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0230" y="727314"/>
            <a:ext cx="4686169" cy="598305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>
            <a:lvl1pPr algn="l" defTabSz="11192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320" b="0" kern="1200" cap="none" spc="-60" baseline="0" dirty="0">
                <a:ln w="3175">
                  <a:noFill/>
                </a:ln>
                <a:solidFill>
                  <a:srgbClr val="08023F"/>
                </a:solidFill>
                <a:effectLst/>
                <a:latin typeface="+mj-lt"/>
                <a:ea typeface="Segoe UI Black" panose="020B0A02040204020203" pitchFamily="34" charset="0"/>
                <a:cs typeface="Segoe UI" pitchFamily="34" charset="0"/>
              </a:defRPr>
            </a:lvl1pPr>
          </a:lstStyle>
          <a:p>
            <a:r>
              <a:rPr lang="en-US" dirty="0"/>
              <a:t>THANK YOU !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4EDE0F8-003E-446A-9CCB-3D93AD93B0F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00230" y="4013745"/>
            <a:ext cx="4890857" cy="295465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920" b="1" spc="0" baseline="0">
                <a:solidFill>
                  <a:srgbClr val="08023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one name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883B0BDC-EFBE-4EE2-9446-E8320596B2C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0230" y="4402135"/>
            <a:ext cx="4890857" cy="258533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80" spc="0" baseline="0">
                <a:solidFill>
                  <a:srgbClr val="08023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one subtitle text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022C9921-9FD0-4BF0-BE16-2A88E9B884A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0230" y="4998429"/>
            <a:ext cx="4890857" cy="295465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920" b="1" spc="0" baseline="0">
                <a:solidFill>
                  <a:srgbClr val="08023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two name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123A88AD-7DAB-4B6E-963C-F0374313C2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0230" y="5367762"/>
            <a:ext cx="4890857" cy="258533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80" spc="0" baseline="0">
                <a:solidFill>
                  <a:srgbClr val="08023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two subtitle text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544298FB-4D19-41BA-A056-1EB0429A64C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00230" y="2594864"/>
            <a:ext cx="4730819" cy="467099"/>
          </a:xfrm>
          <a:prstGeom prst="rect">
            <a:avLst/>
          </a:prstGeom>
        </p:spPr>
        <p:txBody>
          <a:bodyPr/>
          <a:lstStyle>
            <a:lvl1pPr>
              <a:defRPr sz="3300" b="1" i="0">
                <a:solidFill>
                  <a:srgbClr val="08023F"/>
                </a:solidFill>
              </a:defRPr>
            </a:lvl1pPr>
          </a:lstStyle>
          <a:p>
            <a:r>
              <a:rPr lang="en-US" dirty="0">
                <a:solidFill>
                  <a:srgbClr val="08023F"/>
                </a:solidFill>
                <a:latin typeface="Segoe UI Semibold (Headings)"/>
                <a:cs typeface="Segoe UI" panose="020B0502040204020203" pitchFamily="34" charset="0"/>
              </a:rPr>
              <a:t>Presentation title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839C542-8226-D379-3603-62DB9CE3338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40350" y="2622550"/>
            <a:ext cx="3949700" cy="29845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EC3409D-5A13-B030-03A4-99AD4A61BD9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634514" y="3595604"/>
            <a:ext cx="6995886" cy="4662401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74DB141E-A264-4D05-5427-D3BECDCFA122}"/>
              </a:ext>
            </a:extLst>
          </p:cNvPr>
          <p:cNvGrpSpPr/>
          <p:nvPr userDrawn="1"/>
        </p:nvGrpSpPr>
        <p:grpSpPr>
          <a:xfrm flipV="1">
            <a:off x="-2" y="8089601"/>
            <a:ext cx="14634894" cy="143878"/>
            <a:chOff x="-2333824" y="6759341"/>
            <a:chExt cx="12195745" cy="98673"/>
          </a:xfrm>
        </p:grpSpPr>
        <p:sp>
          <p:nvSpPr>
            <p:cNvPr id="11" name="Trapezium 1">
              <a:extLst>
                <a:ext uri="{FF2B5EF4-FFF2-40B4-BE49-F238E27FC236}">
                  <a16:creationId xmlns:a16="http://schemas.microsoft.com/office/drawing/2014/main" id="{1AD64933-3469-83D9-D3A6-3470CC135FB7}"/>
                </a:ext>
              </a:extLst>
            </p:cNvPr>
            <p:cNvSpPr/>
            <p:nvPr/>
          </p:nvSpPr>
          <p:spPr>
            <a:xfrm rot="10800000">
              <a:off x="1011890" y="6759373"/>
              <a:ext cx="8850031" cy="98641"/>
            </a:xfrm>
            <a:custGeom>
              <a:avLst/>
              <a:gdLst>
                <a:gd name="connsiteX0" fmla="*/ 0 w 8846288"/>
                <a:gd name="connsiteY0" fmla="*/ 169002 h 169002"/>
                <a:gd name="connsiteX1" fmla="*/ 42251 w 8846288"/>
                <a:gd name="connsiteY1" fmla="*/ 0 h 169002"/>
                <a:gd name="connsiteX2" fmla="*/ 8804038 w 8846288"/>
                <a:gd name="connsiteY2" fmla="*/ 0 h 169002"/>
                <a:gd name="connsiteX3" fmla="*/ 8846288 w 8846288"/>
                <a:gd name="connsiteY3" fmla="*/ 169002 h 169002"/>
                <a:gd name="connsiteX4" fmla="*/ 0 w 8846288"/>
                <a:gd name="connsiteY4" fmla="*/ 169002 h 169002"/>
                <a:gd name="connsiteX0" fmla="*/ 0 w 8846288"/>
                <a:gd name="connsiteY0" fmla="*/ 169002 h 169002"/>
                <a:gd name="connsiteX1" fmla="*/ 42251 w 8846288"/>
                <a:gd name="connsiteY1" fmla="*/ 0 h 169002"/>
                <a:gd name="connsiteX2" fmla="*/ 8708082 w 8846288"/>
                <a:gd name="connsiteY2" fmla="*/ 0 h 169002"/>
                <a:gd name="connsiteX3" fmla="*/ 8846288 w 8846288"/>
                <a:gd name="connsiteY3" fmla="*/ 169002 h 169002"/>
                <a:gd name="connsiteX4" fmla="*/ 0 w 8846288"/>
                <a:gd name="connsiteY4" fmla="*/ 169002 h 169002"/>
                <a:gd name="connsiteX0" fmla="*/ 52756 w 8899044"/>
                <a:gd name="connsiteY0" fmla="*/ 169002 h 169002"/>
                <a:gd name="connsiteX1" fmla="*/ 0 w 8899044"/>
                <a:gd name="connsiteY1" fmla="*/ 0 h 169002"/>
                <a:gd name="connsiteX2" fmla="*/ 8760838 w 8899044"/>
                <a:gd name="connsiteY2" fmla="*/ 0 h 169002"/>
                <a:gd name="connsiteX3" fmla="*/ 8899044 w 8899044"/>
                <a:gd name="connsiteY3" fmla="*/ 169002 h 169002"/>
                <a:gd name="connsiteX4" fmla="*/ 52756 w 8899044"/>
                <a:gd name="connsiteY4" fmla="*/ 169002 h 169002"/>
                <a:gd name="connsiteX0" fmla="*/ 10167 w 8899044"/>
                <a:gd name="connsiteY0" fmla="*/ 173601 h 173601"/>
                <a:gd name="connsiteX1" fmla="*/ 0 w 8899044"/>
                <a:gd name="connsiteY1" fmla="*/ 0 h 173601"/>
                <a:gd name="connsiteX2" fmla="*/ 8760838 w 8899044"/>
                <a:gd name="connsiteY2" fmla="*/ 0 h 173601"/>
                <a:gd name="connsiteX3" fmla="*/ 8899044 w 8899044"/>
                <a:gd name="connsiteY3" fmla="*/ 169002 h 173601"/>
                <a:gd name="connsiteX4" fmla="*/ 10167 w 8899044"/>
                <a:gd name="connsiteY4" fmla="*/ 173601 h 173601"/>
                <a:gd name="connsiteX0" fmla="*/ 0 w 9131310"/>
                <a:gd name="connsiteY0" fmla="*/ 169002 h 169002"/>
                <a:gd name="connsiteX1" fmla="*/ 232266 w 9131310"/>
                <a:gd name="connsiteY1" fmla="*/ 0 h 169002"/>
                <a:gd name="connsiteX2" fmla="*/ 8993104 w 9131310"/>
                <a:gd name="connsiteY2" fmla="*/ 0 h 169002"/>
                <a:gd name="connsiteX3" fmla="*/ 9131310 w 9131310"/>
                <a:gd name="connsiteY3" fmla="*/ 169002 h 169002"/>
                <a:gd name="connsiteX4" fmla="*/ 0 w 9131310"/>
                <a:gd name="connsiteY4" fmla="*/ 169002 h 169002"/>
                <a:gd name="connsiteX0" fmla="*/ 0 w 9131310"/>
                <a:gd name="connsiteY0" fmla="*/ 169002 h 169002"/>
                <a:gd name="connsiteX1" fmla="*/ 2938 w 9131310"/>
                <a:gd name="connsiteY1" fmla="*/ 0 h 169002"/>
                <a:gd name="connsiteX2" fmla="*/ 8993104 w 9131310"/>
                <a:gd name="connsiteY2" fmla="*/ 0 h 169002"/>
                <a:gd name="connsiteX3" fmla="*/ 9131310 w 9131310"/>
                <a:gd name="connsiteY3" fmla="*/ 169002 h 169002"/>
                <a:gd name="connsiteX4" fmla="*/ 0 w 9131310"/>
                <a:gd name="connsiteY4" fmla="*/ 169002 h 169002"/>
                <a:gd name="connsiteX0" fmla="*/ 0 w 9131310"/>
                <a:gd name="connsiteY0" fmla="*/ 169002 h 169002"/>
                <a:gd name="connsiteX1" fmla="*/ 2938 w 9131310"/>
                <a:gd name="connsiteY1" fmla="*/ 0 h 169002"/>
                <a:gd name="connsiteX2" fmla="*/ 8993104 w 9131310"/>
                <a:gd name="connsiteY2" fmla="*/ 0 h 169002"/>
                <a:gd name="connsiteX3" fmla="*/ 9131310 w 9131310"/>
                <a:gd name="connsiteY3" fmla="*/ 169002 h 169002"/>
                <a:gd name="connsiteX4" fmla="*/ 0 w 9131310"/>
                <a:gd name="connsiteY4" fmla="*/ 169002 h 169002"/>
                <a:gd name="connsiteX0" fmla="*/ 586 w 9131896"/>
                <a:gd name="connsiteY0" fmla="*/ 169002 h 169002"/>
                <a:gd name="connsiteX1" fmla="*/ 248 w 9131896"/>
                <a:gd name="connsiteY1" fmla="*/ 4599 h 169002"/>
                <a:gd name="connsiteX2" fmla="*/ 8993690 w 9131896"/>
                <a:gd name="connsiteY2" fmla="*/ 0 h 169002"/>
                <a:gd name="connsiteX3" fmla="*/ 9131896 w 9131896"/>
                <a:gd name="connsiteY3" fmla="*/ 169002 h 169002"/>
                <a:gd name="connsiteX4" fmla="*/ 586 w 9131896"/>
                <a:gd name="connsiteY4" fmla="*/ 169002 h 169002"/>
                <a:gd name="connsiteX0" fmla="*/ 586 w 9131896"/>
                <a:gd name="connsiteY0" fmla="*/ 173601 h 173601"/>
                <a:gd name="connsiteX1" fmla="*/ 248 w 9131896"/>
                <a:gd name="connsiteY1" fmla="*/ 4599 h 173601"/>
                <a:gd name="connsiteX2" fmla="*/ 8993690 w 9131896"/>
                <a:gd name="connsiteY2" fmla="*/ 0 h 173601"/>
                <a:gd name="connsiteX3" fmla="*/ 9131896 w 9131896"/>
                <a:gd name="connsiteY3" fmla="*/ 169002 h 173601"/>
                <a:gd name="connsiteX4" fmla="*/ 586 w 9131896"/>
                <a:gd name="connsiteY4" fmla="*/ 173601 h 17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31896" h="173601">
                  <a:moveTo>
                    <a:pt x="586" y="173601"/>
                  </a:moveTo>
                  <a:cubicBezTo>
                    <a:pt x="1565" y="117267"/>
                    <a:pt x="-731" y="106919"/>
                    <a:pt x="248" y="4599"/>
                  </a:cubicBezTo>
                  <a:lnTo>
                    <a:pt x="8993690" y="0"/>
                  </a:lnTo>
                  <a:lnTo>
                    <a:pt x="9131896" y="169002"/>
                  </a:lnTo>
                  <a:lnTo>
                    <a:pt x="586" y="173601"/>
                  </a:lnTo>
                  <a:close/>
                </a:path>
              </a:pathLst>
            </a:custGeom>
            <a:solidFill>
              <a:srgbClr val="ED7D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92" dirty="0"/>
            </a:p>
          </p:txBody>
        </p:sp>
        <p:sp>
          <p:nvSpPr>
            <p:cNvPr id="12" name="Trapezium 46">
              <a:extLst>
                <a:ext uri="{FF2B5EF4-FFF2-40B4-BE49-F238E27FC236}">
                  <a16:creationId xmlns:a16="http://schemas.microsoft.com/office/drawing/2014/main" id="{34B5F686-4C71-C10B-3E3C-222B736380B8}"/>
                </a:ext>
              </a:extLst>
            </p:cNvPr>
            <p:cNvSpPr/>
            <p:nvPr/>
          </p:nvSpPr>
          <p:spPr>
            <a:xfrm>
              <a:off x="-2333822" y="6759341"/>
              <a:ext cx="11095268" cy="98641"/>
            </a:xfrm>
            <a:custGeom>
              <a:avLst/>
              <a:gdLst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109526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0840087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093039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103199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101294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73601 h 173601"/>
                <a:gd name="connsiteX1" fmla="*/ 0 w 11095268"/>
                <a:gd name="connsiteY1" fmla="*/ 4599 h 173601"/>
                <a:gd name="connsiteX2" fmla="*/ 11006598 w 11095268"/>
                <a:gd name="connsiteY2" fmla="*/ 0 h 173601"/>
                <a:gd name="connsiteX3" fmla="*/ 11095268 w 11095268"/>
                <a:gd name="connsiteY3" fmla="*/ 173601 h 173601"/>
                <a:gd name="connsiteX4" fmla="*/ 0 w 11095268"/>
                <a:gd name="connsiteY4" fmla="*/ 173601 h 17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95268" h="173601">
                  <a:moveTo>
                    <a:pt x="0" y="173601"/>
                  </a:moveTo>
                  <a:lnTo>
                    <a:pt x="0" y="4599"/>
                  </a:lnTo>
                  <a:lnTo>
                    <a:pt x="11006598" y="0"/>
                  </a:lnTo>
                  <a:lnTo>
                    <a:pt x="11095268" y="173601"/>
                  </a:lnTo>
                  <a:lnTo>
                    <a:pt x="0" y="17360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92" dirty="0"/>
            </a:p>
          </p:txBody>
        </p:sp>
        <p:sp>
          <p:nvSpPr>
            <p:cNvPr id="13" name="Trapezium 46">
              <a:extLst>
                <a:ext uri="{FF2B5EF4-FFF2-40B4-BE49-F238E27FC236}">
                  <a16:creationId xmlns:a16="http://schemas.microsoft.com/office/drawing/2014/main" id="{956176C2-8842-0AA9-46BE-641B81A5CECA}"/>
                </a:ext>
              </a:extLst>
            </p:cNvPr>
            <p:cNvSpPr/>
            <p:nvPr/>
          </p:nvSpPr>
          <p:spPr>
            <a:xfrm>
              <a:off x="-2333824" y="6759342"/>
              <a:ext cx="10933789" cy="98641"/>
            </a:xfrm>
            <a:custGeom>
              <a:avLst/>
              <a:gdLst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109526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0840087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093039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103199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101294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73601 h 173601"/>
                <a:gd name="connsiteX1" fmla="*/ 0 w 11095268"/>
                <a:gd name="connsiteY1" fmla="*/ 4599 h 173601"/>
                <a:gd name="connsiteX2" fmla="*/ 11006598 w 11095268"/>
                <a:gd name="connsiteY2" fmla="*/ 0 h 173601"/>
                <a:gd name="connsiteX3" fmla="*/ 11095268 w 11095268"/>
                <a:gd name="connsiteY3" fmla="*/ 173601 h 173601"/>
                <a:gd name="connsiteX4" fmla="*/ 0 w 11095268"/>
                <a:gd name="connsiteY4" fmla="*/ 173601 h 17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95268" h="173601">
                  <a:moveTo>
                    <a:pt x="0" y="173601"/>
                  </a:moveTo>
                  <a:lnTo>
                    <a:pt x="0" y="4599"/>
                  </a:lnTo>
                  <a:lnTo>
                    <a:pt x="11006598" y="0"/>
                  </a:lnTo>
                  <a:lnTo>
                    <a:pt x="11095268" y="173601"/>
                  </a:lnTo>
                  <a:lnTo>
                    <a:pt x="0" y="173601"/>
                  </a:lnTo>
                  <a:close/>
                </a:path>
              </a:pathLst>
            </a:custGeom>
            <a:solidFill>
              <a:srgbClr val="0031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92" dirty="0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B8F4D630-5451-56F2-669C-0C4465EE1816}"/>
              </a:ext>
            </a:extLst>
          </p:cNvPr>
          <p:cNvSpPr txBox="1"/>
          <p:nvPr userDrawn="1"/>
        </p:nvSpPr>
        <p:spPr>
          <a:xfrm>
            <a:off x="9784080" y="351536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endParaRPr lang="en-US" sz="18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15" name="Picture 14" descr="A white banner with a logo&#10;&#10;Description automatically generated">
            <a:extLst>
              <a:ext uri="{FF2B5EF4-FFF2-40B4-BE49-F238E27FC236}">
                <a16:creationId xmlns:a16="http://schemas.microsoft.com/office/drawing/2014/main" id="{78575F5A-634D-3565-6097-21C12F4233C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73213" y="-96253"/>
            <a:ext cx="1520299" cy="1847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8452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white banner with a logo&#10;&#10;Description automatically generated">
            <a:extLst>
              <a:ext uri="{FF2B5EF4-FFF2-40B4-BE49-F238E27FC236}">
                <a16:creationId xmlns:a16="http://schemas.microsoft.com/office/drawing/2014/main" id="{0DAFB22E-E019-4165-17D3-52A6916C50D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73213" y="-96253"/>
            <a:ext cx="1520299" cy="1847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6485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438190D-7F31-C285-276B-4833022BBE40}"/>
              </a:ext>
            </a:extLst>
          </p:cNvPr>
          <p:cNvSpPr txBox="1"/>
          <p:nvPr userDrawn="1"/>
        </p:nvSpPr>
        <p:spPr>
          <a:xfrm>
            <a:off x="9784080" y="351536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endParaRPr lang="en-US" sz="18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9" name="Picture 8" descr="A white banner with a logo&#10;&#10;Description automatically generated">
            <a:extLst>
              <a:ext uri="{FF2B5EF4-FFF2-40B4-BE49-F238E27FC236}">
                <a16:creationId xmlns:a16="http://schemas.microsoft.com/office/drawing/2014/main" id="{826C22D7-52A0-A528-87B3-F6077FD9C04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73213" y="-96253"/>
            <a:ext cx="1520299" cy="1847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858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1477D35-1A41-D2DC-B167-3B314445BEE4}"/>
              </a:ext>
            </a:extLst>
          </p:cNvPr>
          <p:cNvGrpSpPr/>
          <p:nvPr userDrawn="1"/>
        </p:nvGrpSpPr>
        <p:grpSpPr>
          <a:xfrm flipV="1">
            <a:off x="-2" y="8089601"/>
            <a:ext cx="14634894" cy="143878"/>
            <a:chOff x="-2333824" y="6759341"/>
            <a:chExt cx="12195745" cy="98673"/>
          </a:xfrm>
        </p:grpSpPr>
        <p:sp>
          <p:nvSpPr>
            <p:cNvPr id="13" name="Trapezium 1">
              <a:extLst>
                <a:ext uri="{FF2B5EF4-FFF2-40B4-BE49-F238E27FC236}">
                  <a16:creationId xmlns:a16="http://schemas.microsoft.com/office/drawing/2014/main" id="{0BBCA774-C7A0-064A-4979-00D0EE6C77F4}"/>
                </a:ext>
              </a:extLst>
            </p:cNvPr>
            <p:cNvSpPr/>
            <p:nvPr/>
          </p:nvSpPr>
          <p:spPr>
            <a:xfrm rot="10800000">
              <a:off x="1011890" y="6759373"/>
              <a:ext cx="8850031" cy="98641"/>
            </a:xfrm>
            <a:custGeom>
              <a:avLst/>
              <a:gdLst>
                <a:gd name="connsiteX0" fmla="*/ 0 w 8846288"/>
                <a:gd name="connsiteY0" fmla="*/ 169002 h 169002"/>
                <a:gd name="connsiteX1" fmla="*/ 42251 w 8846288"/>
                <a:gd name="connsiteY1" fmla="*/ 0 h 169002"/>
                <a:gd name="connsiteX2" fmla="*/ 8804038 w 8846288"/>
                <a:gd name="connsiteY2" fmla="*/ 0 h 169002"/>
                <a:gd name="connsiteX3" fmla="*/ 8846288 w 8846288"/>
                <a:gd name="connsiteY3" fmla="*/ 169002 h 169002"/>
                <a:gd name="connsiteX4" fmla="*/ 0 w 8846288"/>
                <a:gd name="connsiteY4" fmla="*/ 169002 h 169002"/>
                <a:gd name="connsiteX0" fmla="*/ 0 w 8846288"/>
                <a:gd name="connsiteY0" fmla="*/ 169002 h 169002"/>
                <a:gd name="connsiteX1" fmla="*/ 42251 w 8846288"/>
                <a:gd name="connsiteY1" fmla="*/ 0 h 169002"/>
                <a:gd name="connsiteX2" fmla="*/ 8708082 w 8846288"/>
                <a:gd name="connsiteY2" fmla="*/ 0 h 169002"/>
                <a:gd name="connsiteX3" fmla="*/ 8846288 w 8846288"/>
                <a:gd name="connsiteY3" fmla="*/ 169002 h 169002"/>
                <a:gd name="connsiteX4" fmla="*/ 0 w 8846288"/>
                <a:gd name="connsiteY4" fmla="*/ 169002 h 169002"/>
                <a:gd name="connsiteX0" fmla="*/ 52756 w 8899044"/>
                <a:gd name="connsiteY0" fmla="*/ 169002 h 169002"/>
                <a:gd name="connsiteX1" fmla="*/ 0 w 8899044"/>
                <a:gd name="connsiteY1" fmla="*/ 0 h 169002"/>
                <a:gd name="connsiteX2" fmla="*/ 8760838 w 8899044"/>
                <a:gd name="connsiteY2" fmla="*/ 0 h 169002"/>
                <a:gd name="connsiteX3" fmla="*/ 8899044 w 8899044"/>
                <a:gd name="connsiteY3" fmla="*/ 169002 h 169002"/>
                <a:gd name="connsiteX4" fmla="*/ 52756 w 8899044"/>
                <a:gd name="connsiteY4" fmla="*/ 169002 h 169002"/>
                <a:gd name="connsiteX0" fmla="*/ 10167 w 8899044"/>
                <a:gd name="connsiteY0" fmla="*/ 173601 h 173601"/>
                <a:gd name="connsiteX1" fmla="*/ 0 w 8899044"/>
                <a:gd name="connsiteY1" fmla="*/ 0 h 173601"/>
                <a:gd name="connsiteX2" fmla="*/ 8760838 w 8899044"/>
                <a:gd name="connsiteY2" fmla="*/ 0 h 173601"/>
                <a:gd name="connsiteX3" fmla="*/ 8899044 w 8899044"/>
                <a:gd name="connsiteY3" fmla="*/ 169002 h 173601"/>
                <a:gd name="connsiteX4" fmla="*/ 10167 w 8899044"/>
                <a:gd name="connsiteY4" fmla="*/ 173601 h 173601"/>
                <a:gd name="connsiteX0" fmla="*/ 0 w 9131310"/>
                <a:gd name="connsiteY0" fmla="*/ 169002 h 169002"/>
                <a:gd name="connsiteX1" fmla="*/ 232266 w 9131310"/>
                <a:gd name="connsiteY1" fmla="*/ 0 h 169002"/>
                <a:gd name="connsiteX2" fmla="*/ 8993104 w 9131310"/>
                <a:gd name="connsiteY2" fmla="*/ 0 h 169002"/>
                <a:gd name="connsiteX3" fmla="*/ 9131310 w 9131310"/>
                <a:gd name="connsiteY3" fmla="*/ 169002 h 169002"/>
                <a:gd name="connsiteX4" fmla="*/ 0 w 9131310"/>
                <a:gd name="connsiteY4" fmla="*/ 169002 h 169002"/>
                <a:gd name="connsiteX0" fmla="*/ 0 w 9131310"/>
                <a:gd name="connsiteY0" fmla="*/ 169002 h 169002"/>
                <a:gd name="connsiteX1" fmla="*/ 2938 w 9131310"/>
                <a:gd name="connsiteY1" fmla="*/ 0 h 169002"/>
                <a:gd name="connsiteX2" fmla="*/ 8993104 w 9131310"/>
                <a:gd name="connsiteY2" fmla="*/ 0 h 169002"/>
                <a:gd name="connsiteX3" fmla="*/ 9131310 w 9131310"/>
                <a:gd name="connsiteY3" fmla="*/ 169002 h 169002"/>
                <a:gd name="connsiteX4" fmla="*/ 0 w 9131310"/>
                <a:gd name="connsiteY4" fmla="*/ 169002 h 169002"/>
                <a:gd name="connsiteX0" fmla="*/ 0 w 9131310"/>
                <a:gd name="connsiteY0" fmla="*/ 169002 h 169002"/>
                <a:gd name="connsiteX1" fmla="*/ 2938 w 9131310"/>
                <a:gd name="connsiteY1" fmla="*/ 0 h 169002"/>
                <a:gd name="connsiteX2" fmla="*/ 8993104 w 9131310"/>
                <a:gd name="connsiteY2" fmla="*/ 0 h 169002"/>
                <a:gd name="connsiteX3" fmla="*/ 9131310 w 9131310"/>
                <a:gd name="connsiteY3" fmla="*/ 169002 h 169002"/>
                <a:gd name="connsiteX4" fmla="*/ 0 w 9131310"/>
                <a:gd name="connsiteY4" fmla="*/ 169002 h 169002"/>
                <a:gd name="connsiteX0" fmla="*/ 586 w 9131896"/>
                <a:gd name="connsiteY0" fmla="*/ 169002 h 169002"/>
                <a:gd name="connsiteX1" fmla="*/ 248 w 9131896"/>
                <a:gd name="connsiteY1" fmla="*/ 4599 h 169002"/>
                <a:gd name="connsiteX2" fmla="*/ 8993690 w 9131896"/>
                <a:gd name="connsiteY2" fmla="*/ 0 h 169002"/>
                <a:gd name="connsiteX3" fmla="*/ 9131896 w 9131896"/>
                <a:gd name="connsiteY3" fmla="*/ 169002 h 169002"/>
                <a:gd name="connsiteX4" fmla="*/ 586 w 9131896"/>
                <a:gd name="connsiteY4" fmla="*/ 169002 h 169002"/>
                <a:gd name="connsiteX0" fmla="*/ 586 w 9131896"/>
                <a:gd name="connsiteY0" fmla="*/ 173601 h 173601"/>
                <a:gd name="connsiteX1" fmla="*/ 248 w 9131896"/>
                <a:gd name="connsiteY1" fmla="*/ 4599 h 173601"/>
                <a:gd name="connsiteX2" fmla="*/ 8993690 w 9131896"/>
                <a:gd name="connsiteY2" fmla="*/ 0 h 173601"/>
                <a:gd name="connsiteX3" fmla="*/ 9131896 w 9131896"/>
                <a:gd name="connsiteY3" fmla="*/ 169002 h 173601"/>
                <a:gd name="connsiteX4" fmla="*/ 586 w 9131896"/>
                <a:gd name="connsiteY4" fmla="*/ 173601 h 17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31896" h="173601">
                  <a:moveTo>
                    <a:pt x="586" y="173601"/>
                  </a:moveTo>
                  <a:cubicBezTo>
                    <a:pt x="1565" y="117267"/>
                    <a:pt x="-731" y="106919"/>
                    <a:pt x="248" y="4599"/>
                  </a:cubicBezTo>
                  <a:lnTo>
                    <a:pt x="8993690" y="0"/>
                  </a:lnTo>
                  <a:lnTo>
                    <a:pt x="9131896" y="169002"/>
                  </a:lnTo>
                  <a:lnTo>
                    <a:pt x="586" y="173601"/>
                  </a:lnTo>
                  <a:close/>
                </a:path>
              </a:pathLst>
            </a:custGeom>
            <a:solidFill>
              <a:srgbClr val="ED7D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92" dirty="0"/>
            </a:p>
          </p:txBody>
        </p:sp>
        <p:sp>
          <p:nvSpPr>
            <p:cNvPr id="14" name="Trapezium 46">
              <a:extLst>
                <a:ext uri="{FF2B5EF4-FFF2-40B4-BE49-F238E27FC236}">
                  <a16:creationId xmlns:a16="http://schemas.microsoft.com/office/drawing/2014/main" id="{07176A7D-9BA4-4151-D264-641DEED1334C}"/>
                </a:ext>
              </a:extLst>
            </p:cNvPr>
            <p:cNvSpPr/>
            <p:nvPr/>
          </p:nvSpPr>
          <p:spPr>
            <a:xfrm>
              <a:off x="-2333822" y="6759341"/>
              <a:ext cx="11095268" cy="98641"/>
            </a:xfrm>
            <a:custGeom>
              <a:avLst/>
              <a:gdLst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109526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0840087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093039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103199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101294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73601 h 173601"/>
                <a:gd name="connsiteX1" fmla="*/ 0 w 11095268"/>
                <a:gd name="connsiteY1" fmla="*/ 4599 h 173601"/>
                <a:gd name="connsiteX2" fmla="*/ 11006598 w 11095268"/>
                <a:gd name="connsiteY2" fmla="*/ 0 h 173601"/>
                <a:gd name="connsiteX3" fmla="*/ 11095268 w 11095268"/>
                <a:gd name="connsiteY3" fmla="*/ 173601 h 173601"/>
                <a:gd name="connsiteX4" fmla="*/ 0 w 11095268"/>
                <a:gd name="connsiteY4" fmla="*/ 173601 h 17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95268" h="173601">
                  <a:moveTo>
                    <a:pt x="0" y="173601"/>
                  </a:moveTo>
                  <a:lnTo>
                    <a:pt x="0" y="4599"/>
                  </a:lnTo>
                  <a:lnTo>
                    <a:pt x="11006598" y="0"/>
                  </a:lnTo>
                  <a:lnTo>
                    <a:pt x="11095268" y="173601"/>
                  </a:lnTo>
                  <a:lnTo>
                    <a:pt x="0" y="17360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92" dirty="0"/>
            </a:p>
          </p:txBody>
        </p:sp>
        <p:sp>
          <p:nvSpPr>
            <p:cNvPr id="15" name="Trapezium 46">
              <a:extLst>
                <a:ext uri="{FF2B5EF4-FFF2-40B4-BE49-F238E27FC236}">
                  <a16:creationId xmlns:a16="http://schemas.microsoft.com/office/drawing/2014/main" id="{0AD893B0-277B-BEFE-769C-A94ED7606441}"/>
                </a:ext>
              </a:extLst>
            </p:cNvPr>
            <p:cNvSpPr/>
            <p:nvPr/>
          </p:nvSpPr>
          <p:spPr>
            <a:xfrm>
              <a:off x="-2333824" y="6759342"/>
              <a:ext cx="10933789" cy="98641"/>
            </a:xfrm>
            <a:custGeom>
              <a:avLst/>
              <a:gdLst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109526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0840087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093039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103199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101294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73601 h 173601"/>
                <a:gd name="connsiteX1" fmla="*/ 0 w 11095268"/>
                <a:gd name="connsiteY1" fmla="*/ 4599 h 173601"/>
                <a:gd name="connsiteX2" fmla="*/ 11006598 w 11095268"/>
                <a:gd name="connsiteY2" fmla="*/ 0 h 173601"/>
                <a:gd name="connsiteX3" fmla="*/ 11095268 w 11095268"/>
                <a:gd name="connsiteY3" fmla="*/ 173601 h 173601"/>
                <a:gd name="connsiteX4" fmla="*/ 0 w 11095268"/>
                <a:gd name="connsiteY4" fmla="*/ 173601 h 17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95268" h="173601">
                  <a:moveTo>
                    <a:pt x="0" y="173601"/>
                  </a:moveTo>
                  <a:lnTo>
                    <a:pt x="0" y="4599"/>
                  </a:lnTo>
                  <a:lnTo>
                    <a:pt x="11006598" y="0"/>
                  </a:lnTo>
                  <a:lnTo>
                    <a:pt x="11095268" y="173601"/>
                  </a:lnTo>
                  <a:lnTo>
                    <a:pt x="0" y="173601"/>
                  </a:lnTo>
                  <a:close/>
                </a:path>
              </a:pathLst>
            </a:custGeom>
            <a:solidFill>
              <a:srgbClr val="0031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92" dirty="0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438190D-7F31-C285-276B-4833022BBE40}"/>
              </a:ext>
            </a:extLst>
          </p:cNvPr>
          <p:cNvSpPr txBox="1"/>
          <p:nvPr userDrawn="1"/>
        </p:nvSpPr>
        <p:spPr>
          <a:xfrm>
            <a:off x="9784080" y="351536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endParaRPr lang="en-US" sz="18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3" name="Picture 2" descr="A white banner with a logo&#10;&#10;Description automatically generated">
            <a:extLst>
              <a:ext uri="{FF2B5EF4-FFF2-40B4-BE49-F238E27FC236}">
                <a16:creationId xmlns:a16="http://schemas.microsoft.com/office/drawing/2014/main" id="{B4AF1179-7755-A711-DF55-842B92D3EBE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73213" y="-96253"/>
            <a:ext cx="1520299" cy="1847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0052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438190D-7F31-C285-276B-4833022BBE40}"/>
              </a:ext>
            </a:extLst>
          </p:cNvPr>
          <p:cNvSpPr txBox="1"/>
          <p:nvPr userDrawn="1"/>
        </p:nvSpPr>
        <p:spPr>
          <a:xfrm>
            <a:off x="9784080" y="351536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endParaRPr lang="en-US" sz="18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9" name="Picture 8" descr="A white banner with a logo&#10;&#10;Description automatically generated">
            <a:extLst>
              <a:ext uri="{FF2B5EF4-FFF2-40B4-BE49-F238E27FC236}">
                <a16:creationId xmlns:a16="http://schemas.microsoft.com/office/drawing/2014/main" id="{826C22D7-52A0-A528-87B3-F6077FD9C04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73213" y="-96253"/>
            <a:ext cx="1520299" cy="1847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6928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237CCD95-F282-2943-3F01-06FFE9DECE3A}"/>
              </a:ext>
            </a:extLst>
          </p:cNvPr>
          <p:cNvGrpSpPr/>
          <p:nvPr userDrawn="1"/>
        </p:nvGrpSpPr>
        <p:grpSpPr>
          <a:xfrm flipV="1">
            <a:off x="-2" y="8089601"/>
            <a:ext cx="14634894" cy="143878"/>
            <a:chOff x="-2333824" y="6759341"/>
            <a:chExt cx="12195745" cy="98673"/>
          </a:xfrm>
        </p:grpSpPr>
        <p:sp>
          <p:nvSpPr>
            <p:cNvPr id="4" name="Trapezium 1">
              <a:extLst>
                <a:ext uri="{FF2B5EF4-FFF2-40B4-BE49-F238E27FC236}">
                  <a16:creationId xmlns:a16="http://schemas.microsoft.com/office/drawing/2014/main" id="{C97F0308-B490-4AA7-5EA0-AF5DEB700C23}"/>
                </a:ext>
              </a:extLst>
            </p:cNvPr>
            <p:cNvSpPr/>
            <p:nvPr/>
          </p:nvSpPr>
          <p:spPr>
            <a:xfrm rot="10800000">
              <a:off x="1011890" y="6759373"/>
              <a:ext cx="8850031" cy="98641"/>
            </a:xfrm>
            <a:custGeom>
              <a:avLst/>
              <a:gdLst>
                <a:gd name="connsiteX0" fmla="*/ 0 w 8846288"/>
                <a:gd name="connsiteY0" fmla="*/ 169002 h 169002"/>
                <a:gd name="connsiteX1" fmla="*/ 42251 w 8846288"/>
                <a:gd name="connsiteY1" fmla="*/ 0 h 169002"/>
                <a:gd name="connsiteX2" fmla="*/ 8804038 w 8846288"/>
                <a:gd name="connsiteY2" fmla="*/ 0 h 169002"/>
                <a:gd name="connsiteX3" fmla="*/ 8846288 w 8846288"/>
                <a:gd name="connsiteY3" fmla="*/ 169002 h 169002"/>
                <a:gd name="connsiteX4" fmla="*/ 0 w 8846288"/>
                <a:gd name="connsiteY4" fmla="*/ 169002 h 169002"/>
                <a:gd name="connsiteX0" fmla="*/ 0 w 8846288"/>
                <a:gd name="connsiteY0" fmla="*/ 169002 h 169002"/>
                <a:gd name="connsiteX1" fmla="*/ 42251 w 8846288"/>
                <a:gd name="connsiteY1" fmla="*/ 0 h 169002"/>
                <a:gd name="connsiteX2" fmla="*/ 8708082 w 8846288"/>
                <a:gd name="connsiteY2" fmla="*/ 0 h 169002"/>
                <a:gd name="connsiteX3" fmla="*/ 8846288 w 8846288"/>
                <a:gd name="connsiteY3" fmla="*/ 169002 h 169002"/>
                <a:gd name="connsiteX4" fmla="*/ 0 w 8846288"/>
                <a:gd name="connsiteY4" fmla="*/ 169002 h 169002"/>
                <a:gd name="connsiteX0" fmla="*/ 52756 w 8899044"/>
                <a:gd name="connsiteY0" fmla="*/ 169002 h 169002"/>
                <a:gd name="connsiteX1" fmla="*/ 0 w 8899044"/>
                <a:gd name="connsiteY1" fmla="*/ 0 h 169002"/>
                <a:gd name="connsiteX2" fmla="*/ 8760838 w 8899044"/>
                <a:gd name="connsiteY2" fmla="*/ 0 h 169002"/>
                <a:gd name="connsiteX3" fmla="*/ 8899044 w 8899044"/>
                <a:gd name="connsiteY3" fmla="*/ 169002 h 169002"/>
                <a:gd name="connsiteX4" fmla="*/ 52756 w 8899044"/>
                <a:gd name="connsiteY4" fmla="*/ 169002 h 169002"/>
                <a:gd name="connsiteX0" fmla="*/ 10167 w 8899044"/>
                <a:gd name="connsiteY0" fmla="*/ 173601 h 173601"/>
                <a:gd name="connsiteX1" fmla="*/ 0 w 8899044"/>
                <a:gd name="connsiteY1" fmla="*/ 0 h 173601"/>
                <a:gd name="connsiteX2" fmla="*/ 8760838 w 8899044"/>
                <a:gd name="connsiteY2" fmla="*/ 0 h 173601"/>
                <a:gd name="connsiteX3" fmla="*/ 8899044 w 8899044"/>
                <a:gd name="connsiteY3" fmla="*/ 169002 h 173601"/>
                <a:gd name="connsiteX4" fmla="*/ 10167 w 8899044"/>
                <a:gd name="connsiteY4" fmla="*/ 173601 h 173601"/>
                <a:gd name="connsiteX0" fmla="*/ 0 w 9131310"/>
                <a:gd name="connsiteY0" fmla="*/ 169002 h 169002"/>
                <a:gd name="connsiteX1" fmla="*/ 232266 w 9131310"/>
                <a:gd name="connsiteY1" fmla="*/ 0 h 169002"/>
                <a:gd name="connsiteX2" fmla="*/ 8993104 w 9131310"/>
                <a:gd name="connsiteY2" fmla="*/ 0 h 169002"/>
                <a:gd name="connsiteX3" fmla="*/ 9131310 w 9131310"/>
                <a:gd name="connsiteY3" fmla="*/ 169002 h 169002"/>
                <a:gd name="connsiteX4" fmla="*/ 0 w 9131310"/>
                <a:gd name="connsiteY4" fmla="*/ 169002 h 169002"/>
                <a:gd name="connsiteX0" fmla="*/ 0 w 9131310"/>
                <a:gd name="connsiteY0" fmla="*/ 169002 h 169002"/>
                <a:gd name="connsiteX1" fmla="*/ 2938 w 9131310"/>
                <a:gd name="connsiteY1" fmla="*/ 0 h 169002"/>
                <a:gd name="connsiteX2" fmla="*/ 8993104 w 9131310"/>
                <a:gd name="connsiteY2" fmla="*/ 0 h 169002"/>
                <a:gd name="connsiteX3" fmla="*/ 9131310 w 9131310"/>
                <a:gd name="connsiteY3" fmla="*/ 169002 h 169002"/>
                <a:gd name="connsiteX4" fmla="*/ 0 w 9131310"/>
                <a:gd name="connsiteY4" fmla="*/ 169002 h 169002"/>
                <a:gd name="connsiteX0" fmla="*/ 0 w 9131310"/>
                <a:gd name="connsiteY0" fmla="*/ 169002 h 169002"/>
                <a:gd name="connsiteX1" fmla="*/ 2938 w 9131310"/>
                <a:gd name="connsiteY1" fmla="*/ 0 h 169002"/>
                <a:gd name="connsiteX2" fmla="*/ 8993104 w 9131310"/>
                <a:gd name="connsiteY2" fmla="*/ 0 h 169002"/>
                <a:gd name="connsiteX3" fmla="*/ 9131310 w 9131310"/>
                <a:gd name="connsiteY3" fmla="*/ 169002 h 169002"/>
                <a:gd name="connsiteX4" fmla="*/ 0 w 9131310"/>
                <a:gd name="connsiteY4" fmla="*/ 169002 h 169002"/>
                <a:gd name="connsiteX0" fmla="*/ 586 w 9131896"/>
                <a:gd name="connsiteY0" fmla="*/ 169002 h 169002"/>
                <a:gd name="connsiteX1" fmla="*/ 248 w 9131896"/>
                <a:gd name="connsiteY1" fmla="*/ 4599 h 169002"/>
                <a:gd name="connsiteX2" fmla="*/ 8993690 w 9131896"/>
                <a:gd name="connsiteY2" fmla="*/ 0 h 169002"/>
                <a:gd name="connsiteX3" fmla="*/ 9131896 w 9131896"/>
                <a:gd name="connsiteY3" fmla="*/ 169002 h 169002"/>
                <a:gd name="connsiteX4" fmla="*/ 586 w 9131896"/>
                <a:gd name="connsiteY4" fmla="*/ 169002 h 169002"/>
                <a:gd name="connsiteX0" fmla="*/ 586 w 9131896"/>
                <a:gd name="connsiteY0" fmla="*/ 173601 h 173601"/>
                <a:gd name="connsiteX1" fmla="*/ 248 w 9131896"/>
                <a:gd name="connsiteY1" fmla="*/ 4599 h 173601"/>
                <a:gd name="connsiteX2" fmla="*/ 8993690 w 9131896"/>
                <a:gd name="connsiteY2" fmla="*/ 0 h 173601"/>
                <a:gd name="connsiteX3" fmla="*/ 9131896 w 9131896"/>
                <a:gd name="connsiteY3" fmla="*/ 169002 h 173601"/>
                <a:gd name="connsiteX4" fmla="*/ 586 w 9131896"/>
                <a:gd name="connsiteY4" fmla="*/ 173601 h 17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31896" h="173601">
                  <a:moveTo>
                    <a:pt x="586" y="173601"/>
                  </a:moveTo>
                  <a:cubicBezTo>
                    <a:pt x="1565" y="117267"/>
                    <a:pt x="-731" y="106919"/>
                    <a:pt x="248" y="4599"/>
                  </a:cubicBezTo>
                  <a:lnTo>
                    <a:pt x="8993690" y="0"/>
                  </a:lnTo>
                  <a:lnTo>
                    <a:pt x="9131896" y="169002"/>
                  </a:lnTo>
                  <a:lnTo>
                    <a:pt x="586" y="173601"/>
                  </a:lnTo>
                  <a:close/>
                </a:path>
              </a:pathLst>
            </a:custGeom>
            <a:solidFill>
              <a:srgbClr val="ED7D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92" dirty="0"/>
            </a:p>
          </p:txBody>
        </p:sp>
        <p:sp>
          <p:nvSpPr>
            <p:cNvPr id="6" name="Trapezium 46">
              <a:extLst>
                <a:ext uri="{FF2B5EF4-FFF2-40B4-BE49-F238E27FC236}">
                  <a16:creationId xmlns:a16="http://schemas.microsoft.com/office/drawing/2014/main" id="{40B1B32B-AD9B-5C8F-913D-9384685F7932}"/>
                </a:ext>
              </a:extLst>
            </p:cNvPr>
            <p:cNvSpPr/>
            <p:nvPr/>
          </p:nvSpPr>
          <p:spPr>
            <a:xfrm>
              <a:off x="-2333822" y="6759341"/>
              <a:ext cx="11095268" cy="98641"/>
            </a:xfrm>
            <a:custGeom>
              <a:avLst/>
              <a:gdLst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109526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0840087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093039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103199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101294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73601 h 173601"/>
                <a:gd name="connsiteX1" fmla="*/ 0 w 11095268"/>
                <a:gd name="connsiteY1" fmla="*/ 4599 h 173601"/>
                <a:gd name="connsiteX2" fmla="*/ 11006598 w 11095268"/>
                <a:gd name="connsiteY2" fmla="*/ 0 h 173601"/>
                <a:gd name="connsiteX3" fmla="*/ 11095268 w 11095268"/>
                <a:gd name="connsiteY3" fmla="*/ 173601 h 173601"/>
                <a:gd name="connsiteX4" fmla="*/ 0 w 11095268"/>
                <a:gd name="connsiteY4" fmla="*/ 173601 h 17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95268" h="173601">
                  <a:moveTo>
                    <a:pt x="0" y="173601"/>
                  </a:moveTo>
                  <a:lnTo>
                    <a:pt x="0" y="4599"/>
                  </a:lnTo>
                  <a:lnTo>
                    <a:pt x="11006598" y="0"/>
                  </a:lnTo>
                  <a:lnTo>
                    <a:pt x="11095268" y="173601"/>
                  </a:lnTo>
                  <a:lnTo>
                    <a:pt x="0" y="17360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92" dirty="0"/>
            </a:p>
          </p:txBody>
        </p:sp>
        <p:sp>
          <p:nvSpPr>
            <p:cNvPr id="11" name="Trapezium 46">
              <a:extLst>
                <a:ext uri="{FF2B5EF4-FFF2-40B4-BE49-F238E27FC236}">
                  <a16:creationId xmlns:a16="http://schemas.microsoft.com/office/drawing/2014/main" id="{572805CD-424D-10CF-2B0C-9FD061CAE811}"/>
                </a:ext>
              </a:extLst>
            </p:cNvPr>
            <p:cNvSpPr/>
            <p:nvPr/>
          </p:nvSpPr>
          <p:spPr>
            <a:xfrm>
              <a:off x="-2333824" y="6759342"/>
              <a:ext cx="10933789" cy="98641"/>
            </a:xfrm>
            <a:custGeom>
              <a:avLst/>
              <a:gdLst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109526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0840087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093039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103199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101294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73601 h 173601"/>
                <a:gd name="connsiteX1" fmla="*/ 0 w 11095268"/>
                <a:gd name="connsiteY1" fmla="*/ 4599 h 173601"/>
                <a:gd name="connsiteX2" fmla="*/ 11006598 w 11095268"/>
                <a:gd name="connsiteY2" fmla="*/ 0 h 173601"/>
                <a:gd name="connsiteX3" fmla="*/ 11095268 w 11095268"/>
                <a:gd name="connsiteY3" fmla="*/ 173601 h 173601"/>
                <a:gd name="connsiteX4" fmla="*/ 0 w 11095268"/>
                <a:gd name="connsiteY4" fmla="*/ 173601 h 17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95268" h="173601">
                  <a:moveTo>
                    <a:pt x="0" y="173601"/>
                  </a:moveTo>
                  <a:lnTo>
                    <a:pt x="0" y="4599"/>
                  </a:lnTo>
                  <a:lnTo>
                    <a:pt x="11006598" y="0"/>
                  </a:lnTo>
                  <a:lnTo>
                    <a:pt x="11095268" y="173601"/>
                  </a:lnTo>
                  <a:lnTo>
                    <a:pt x="0" y="173601"/>
                  </a:lnTo>
                  <a:close/>
                </a:path>
              </a:pathLst>
            </a:custGeom>
            <a:solidFill>
              <a:srgbClr val="0031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92" dirty="0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D2B0D833-697E-FC54-D8DA-B9B3883BAA7C}"/>
              </a:ext>
            </a:extLst>
          </p:cNvPr>
          <p:cNvSpPr txBox="1"/>
          <p:nvPr userDrawn="1"/>
        </p:nvSpPr>
        <p:spPr>
          <a:xfrm>
            <a:off x="9784080" y="351536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endParaRPr lang="en-US" sz="18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13" name="Picture 12" descr="A white banner with a logo&#10;&#10;Description automatically generated">
            <a:extLst>
              <a:ext uri="{FF2B5EF4-FFF2-40B4-BE49-F238E27FC236}">
                <a16:creationId xmlns:a16="http://schemas.microsoft.com/office/drawing/2014/main" id="{2CC767B5-B08F-76E7-5C5D-9946EB50AED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73213" y="-96253"/>
            <a:ext cx="1520299" cy="1847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5333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_Slid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le 1"/>
          <p:cNvSpPr>
            <a:spLocks noGrp="1"/>
          </p:cNvSpPr>
          <p:nvPr>
            <p:ph type="title" hasCustomPrompt="1"/>
          </p:nvPr>
        </p:nvSpPr>
        <p:spPr>
          <a:xfrm>
            <a:off x="6252111" y="3343518"/>
            <a:ext cx="6870875" cy="673902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320" spc="-60" baseline="0">
                <a:solidFill>
                  <a:srgbClr val="9BF00B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INSERT SPEAKER NAME</a:t>
            </a:r>
          </a:p>
        </p:txBody>
      </p:sp>
      <p:sp>
        <p:nvSpPr>
          <p:cNvPr id="3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6252112" y="4189262"/>
            <a:ext cx="5486400" cy="3693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4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Designation</a:t>
            </a:r>
          </a:p>
        </p:txBody>
      </p:sp>
      <p:sp>
        <p:nvSpPr>
          <p:cNvPr id="37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2939663" y="2452661"/>
            <a:ext cx="3129517" cy="3129517"/>
          </a:xfrm>
          <a:prstGeom prst="rect">
            <a:avLst/>
          </a:prstGeom>
        </p:spPr>
        <p:txBody>
          <a:bodyPr/>
          <a:lstStyle>
            <a:lvl1pPr>
              <a:defRPr b="0" cap="none" spc="0">
                <a:ln>
                  <a:noFill/>
                </a:ln>
                <a:solidFill>
                  <a:schemeClr val="bg1"/>
                </a:solidFill>
                <a:effectLst/>
              </a:defRPr>
            </a:lvl1pPr>
          </a:lstStyle>
          <a:p>
            <a:endParaRPr lang="en-IN" dirty="0"/>
          </a:p>
        </p:txBody>
      </p:sp>
      <p:pic>
        <p:nvPicPr>
          <p:cNvPr id="40" name="MS logo white - EMF" descr="Microsoft logo white text version">
            <a:extLst>
              <a:ext uri="{FF2B5EF4-FFF2-40B4-BE49-F238E27FC236}">
                <a16:creationId xmlns:a16="http://schemas.microsoft.com/office/drawing/2014/main" id="{788172BF-1F8C-429F-A472-2CEAB692920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15128547" y="7469726"/>
            <a:ext cx="1818473" cy="389462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9F50212-EE04-1DDB-DF3F-89AFAED5346B}"/>
              </a:ext>
            </a:extLst>
          </p:cNvPr>
          <p:cNvGrpSpPr/>
          <p:nvPr userDrawn="1"/>
        </p:nvGrpSpPr>
        <p:grpSpPr>
          <a:xfrm flipV="1">
            <a:off x="-2" y="8089601"/>
            <a:ext cx="14634894" cy="143878"/>
            <a:chOff x="-2333824" y="6759341"/>
            <a:chExt cx="12195745" cy="98673"/>
          </a:xfrm>
        </p:grpSpPr>
        <p:sp>
          <p:nvSpPr>
            <p:cNvPr id="3" name="Trapezium 1">
              <a:extLst>
                <a:ext uri="{FF2B5EF4-FFF2-40B4-BE49-F238E27FC236}">
                  <a16:creationId xmlns:a16="http://schemas.microsoft.com/office/drawing/2014/main" id="{90CD10D1-3807-2777-72F9-4F67411AC524}"/>
                </a:ext>
              </a:extLst>
            </p:cNvPr>
            <p:cNvSpPr/>
            <p:nvPr/>
          </p:nvSpPr>
          <p:spPr>
            <a:xfrm rot="10800000">
              <a:off x="1011890" y="6759373"/>
              <a:ext cx="8850031" cy="98641"/>
            </a:xfrm>
            <a:custGeom>
              <a:avLst/>
              <a:gdLst>
                <a:gd name="connsiteX0" fmla="*/ 0 w 8846288"/>
                <a:gd name="connsiteY0" fmla="*/ 169002 h 169002"/>
                <a:gd name="connsiteX1" fmla="*/ 42251 w 8846288"/>
                <a:gd name="connsiteY1" fmla="*/ 0 h 169002"/>
                <a:gd name="connsiteX2" fmla="*/ 8804038 w 8846288"/>
                <a:gd name="connsiteY2" fmla="*/ 0 h 169002"/>
                <a:gd name="connsiteX3" fmla="*/ 8846288 w 8846288"/>
                <a:gd name="connsiteY3" fmla="*/ 169002 h 169002"/>
                <a:gd name="connsiteX4" fmla="*/ 0 w 8846288"/>
                <a:gd name="connsiteY4" fmla="*/ 169002 h 169002"/>
                <a:gd name="connsiteX0" fmla="*/ 0 w 8846288"/>
                <a:gd name="connsiteY0" fmla="*/ 169002 h 169002"/>
                <a:gd name="connsiteX1" fmla="*/ 42251 w 8846288"/>
                <a:gd name="connsiteY1" fmla="*/ 0 h 169002"/>
                <a:gd name="connsiteX2" fmla="*/ 8708082 w 8846288"/>
                <a:gd name="connsiteY2" fmla="*/ 0 h 169002"/>
                <a:gd name="connsiteX3" fmla="*/ 8846288 w 8846288"/>
                <a:gd name="connsiteY3" fmla="*/ 169002 h 169002"/>
                <a:gd name="connsiteX4" fmla="*/ 0 w 8846288"/>
                <a:gd name="connsiteY4" fmla="*/ 169002 h 169002"/>
                <a:gd name="connsiteX0" fmla="*/ 52756 w 8899044"/>
                <a:gd name="connsiteY0" fmla="*/ 169002 h 169002"/>
                <a:gd name="connsiteX1" fmla="*/ 0 w 8899044"/>
                <a:gd name="connsiteY1" fmla="*/ 0 h 169002"/>
                <a:gd name="connsiteX2" fmla="*/ 8760838 w 8899044"/>
                <a:gd name="connsiteY2" fmla="*/ 0 h 169002"/>
                <a:gd name="connsiteX3" fmla="*/ 8899044 w 8899044"/>
                <a:gd name="connsiteY3" fmla="*/ 169002 h 169002"/>
                <a:gd name="connsiteX4" fmla="*/ 52756 w 8899044"/>
                <a:gd name="connsiteY4" fmla="*/ 169002 h 169002"/>
                <a:gd name="connsiteX0" fmla="*/ 10167 w 8899044"/>
                <a:gd name="connsiteY0" fmla="*/ 173601 h 173601"/>
                <a:gd name="connsiteX1" fmla="*/ 0 w 8899044"/>
                <a:gd name="connsiteY1" fmla="*/ 0 h 173601"/>
                <a:gd name="connsiteX2" fmla="*/ 8760838 w 8899044"/>
                <a:gd name="connsiteY2" fmla="*/ 0 h 173601"/>
                <a:gd name="connsiteX3" fmla="*/ 8899044 w 8899044"/>
                <a:gd name="connsiteY3" fmla="*/ 169002 h 173601"/>
                <a:gd name="connsiteX4" fmla="*/ 10167 w 8899044"/>
                <a:gd name="connsiteY4" fmla="*/ 173601 h 173601"/>
                <a:gd name="connsiteX0" fmla="*/ 0 w 9131310"/>
                <a:gd name="connsiteY0" fmla="*/ 169002 h 169002"/>
                <a:gd name="connsiteX1" fmla="*/ 232266 w 9131310"/>
                <a:gd name="connsiteY1" fmla="*/ 0 h 169002"/>
                <a:gd name="connsiteX2" fmla="*/ 8993104 w 9131310"/>
                <a:gd name="connsiteY2" fmla="*/ 0 h 169002"/>
                <a:gd name="connsiteX3" fmla="*/ 9131310 w 9131310"/>
                <a:gd name="connsiteY3" fmla="*/ 169002 h 169002"/>
                <a:gd name="connsiteX4" fmla="*/ 0 w 9131310"/>
                <a:gd name="connsiteY4" fmla="*/ 169002 h 169002"/>
                <a:gd name="connsiteX0" fmla="*/ 0 w 9131310"/>
                <a:gd name="connsiteY0" fmla="*/ 169002 h 169002"/>
                <a:gd name="connsiteX1" fmla="*/ 2938 w 9131310"/>
                <a:gd name="connsiteY1" fmla="*/ 0 h 169002"/>
                <a:gd name="connsiteX2" fmla="*/ 8993104 w 9131310"/>
                <a:gd name="connsiteY2" fmla="*/ 0 h 169002"/>
                <a:gd name="connsiteX3" fmla="*/ 9131310 w 9131310"/>
                <a:gd name="connsiteY3" fmla="*/ 169002 h 169002"/>
                <a:gd name="connsiteX4" fmla="*/ 0 w 9131310"/>
                <a:gd name="connsiteY4" fmla="*/ 169002 h 169002"/>
                <a:gd name="connsiteX0" fmla="*/ 0 w 9131310"/>
                <a:gd name="connsiteY0" fmla="*/ 169002 h 169002"/>
                <a:gd name="connsiteX1" fmla="*/ 2938 w 9131310"/>
                <a:gd name="connsiteY1" fmla="*/ 0 h 169002"/>
                <a:gd name="connsiteX2" fmla="*/ 8993104 w 9131310"/>
                <a:gd name="connsiteY2" fmla="*/ 0 h 169002"/>
                <a:gd name="connsiteX3" fmla="*/ 9131310 w 9131310"/>
                <a:gd name="connsiteY3" fmla="*/ 169002 h 169002"/>
                <a:gd name="connsiteX4" fmla="*/ 0 w 9131310"/>
                <a:gd name="connsiteY4" fmla="*/ 169002 h 169002"/>
                <a:gd name="connsiteX0" fmla="*/ 586 w 9131896"/>
                <a:gd name="connsiteY0" fmla="*/ 169002 h 169002"/>
                <a:gd name="connsiteX1" fmla="*/ 248 w 9131896"/>
                <a:gd name="connsiteY1" fmla="*/ 4599 h 169002"/>
                <a:gd name="connsiteX2" fmla="*/ 8993690 w 9131896"/>
                <a:gd name="connsiteY2" fmla="*/ 0 h 169002"/>
                <a:gd name="connsiteX3" fmla="*/ 9131896 w 9131896"/>
                <a:gd name="connsiteY3" fmla="*/ 169002 h 169002"/>
                <a:gd name="connsiteX4" fmla="*/ 586 w 9131896"/>
                <a:gd name="connsiteY4" fmla="*/ 169002 h 169002"/>
                <a:gd name="connsiteX0" fmla="*/ 586 w 9131896"/>
                <a:gd name="connsiteY0" fmla="*/ 173601 h 173601"/>
                <a:gd name="connsiteX1" fmla="*/ 248 w 9131896"/>
                <a:gd name="connsiteY1" fmla="*/ 4599 h 173601"/>
                <a:gd name="connsiteX2" fmla="*/ 8993690 w 9131896"/>
                <a:gd name="connsiteY2" fmla="*/ 0 h 173601"/>
                <a:gd name="connsiteX3" fmla="*/ 9131896 w 9131896"/>
                <a:gd name="connsiteY3" fmla="*/ 169002 h 173601"/>
                <a:gd name="connsiteX4" fmla="*/ 586 w 9131896"/>
                <a:gd name="connsiteY4" fmla="*/ 173601 h 17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31896" h="173601">
                  <a:moveTo>
                    <a:pt x="586" y="173601"/>
                  </a:moveTo>
                  <a:cubicBezTo>
                    <a:pt x="1565" y="117267"/>
                    <a:pt x="-731" y="106919"/>
                    <a:pt x="248" y="4599"/>
                  </a:cubicBezTo>
                  <a:lnTo>
                    <a:pt x="8993690" y="0"/>
                  </a:lnTo>
                  <a:lnTo>
                    <a:pt x="9131896" y="169002"/>
                  </a:lnTo>
                  <a:lnTo>
                    <a:pt x="586" y="173601"/>
                  </a:lnTo>
                  <a:close/>
                </a:path>
              </a:pathLst>
            </a:custGeom>
            <a:solidFill>
              <a:srgbClr val="ED7D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92" dirty="0"/>
            </a:p>
          </p:txBody>
        </p:sp>
        <p:sp>
          <p:nvSpPr>
            <p:cNvPr id="4" name="Trapezium 46">
              <a:extLst>
                <a:ext uri="{FF2B5EF4-FFF2-40B4-BE49-F238E27FC236}">
                  <a16:creationId xmlns:a16="http://schemas.microsoft.com/office/drawing/2014/main" id="{D67251D8-24B1-D442-637B-A7000595B895}"/>
                </a:ext>
              </a:extLst>
            </p:cNvPr>
            <p:cNvSpPr/>
            <p:nvPr/>
          </p:nvSpPr>
          <p:spPr>
            <a:xfrm>
              <a:off x="-2333822" y="6759341"/>
              <a:ext cx="11095268" cy="98641"/>
            </a:xfrm>
            <a:custGeom>
              <a:avLst/>
              <a:gdLst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109526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0840087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093039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103199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101294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73601 h 173601"/>
                <a:gd name="connsiteX1" fmla="*/ 0 w 11095268"/>
                <a:gd name="connsiteY1" fmla="*/ 4599 h 173601"/>
                <a:gd name="connsiteX2" fmla="*/ 11006598 w 11095268"/>
                <a:gd name="connsiteY2" fmla="*/ 0 h 173601"/>
                <a:gd name="connsiteX3" fmla="*/ 11095268 w 11095268"/>
                <a:gd name="connsiteY3" fmla="*/ 173601 h 173601"/>
                <a:gd name="connsiteX4" fmla="*/ 0 w 11095268"/>
                <a:gd name="connsiteY4" fmla="*/ 173601 h 17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95268" h="173601">
                  <a:moveTo>
                    <a:pt x="0" y="173601"/>
                  </a:moveTo>
                  <a:lnTo>
                    <a:pt x="0" y="4599"/>
                  </a:lnTo>
                  <a:lnTo>
                    <a:pt x="11006598" y="0"/>
                  </a:lnTo>
                  <a:lnTo>
                    <a:pt x="11095268" y="173601"/>
                  </a:lnTo>
                  <a:lnTo>
                    <a:pt x="0" y="17360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92" dirty="0"/>
            </a:p>
          </p:txBody>
        </p:sp>
        <p:sp>
          <p:nvSpPr>
            <p:cNvPr id="12" name="Trapezium 46">
              <a:extLst>
                <a:ext uri="{FF2B5EF4-FFF2-40B4-BE49-F238E27FC236}">
                  <a16:creationId xmlns:a16="http://schemas.microsoft.com/office/drawing/2014/main" id="{E2F8D233-3E7F-ED4A-6B28-64921A960B36}"/>
                </a:ext>
              </a:extLst>
            </p:cNvPr>
            <p:cNvSpPr/>
            <p:nvPr/>
          </p:nvSpPr>
          <p:spPr>
            <a:xfrm>
              <a:off x="-2333824" y="6759342"/>
              <a:ext cx="10933789" cy="98641"/>
            </a:xfrm>
            <a:custGeom>
              <a:avLst/>
              <a:gdLst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109526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0840087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093039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103199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101294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73601 h 173601"/>
                <a:gd name="connsiteX1" fmla="*/ 0 w 11095268"/>
                <a:gd name="connsiteY1" fmla="*/ 4599 h 173601"/>
                <a:gd name="connsiteX2" fmla="*/ 11006598 w 11095268"/>
                <a:gd name="connsiteY2" fmla="*/ 0 h 173601"/>
                <a:gd name="connsiteX3" fmla="*/ 11095268 w 11095268"/>
                <a:gd name="connsiteY3" fmla="*/ 173601 h 173601"/>
                <a:gd name="connsiteX4" fmla="*/ 0 w 11095268"/>
                <a:gd name="connsiteY4" fmla="*/ 173601 h 17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95268" h="173601">
                  <a:moveTo>
                    <a:pt x="0" y="173601"/>
                  </a:moveTo>
                  <a:lnTo>
                    <a:pt x="0" y="4599"/>
                  </a:lnTo>
                  <a:lnTo>
                    <a:pt x="11006598" y="0"/>
                  </a:lnTo>
                  <a:lnTo>
                    <a:pt x="11095268" y="173601"/>
                  </a:lnTo>
                  <a:lnTo>
                    <a:pt x="0" y="173601"/>
                  </a:lnTo>
                  <a:close/>
                </a:path>
              </a:pathLst>
            </a:custGeom>
            <a:solidFill>
              <a:srgbClr val="0031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92" dirty="0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E2E4DEED-C0F5-CB91-B9AF-B9862527B456}"/>
              </a:ext>
            </a:extLst>
          </p:cNvPr>
          <p:cNvSpPr txBox="1"/>
          <p:nvPr userDrawn="1"/>
        </p:nvSpPr>
        <p:spPr>
          <a:xfrm>
            <a:off x="9784080" y="351536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endParaRPr lang="en-US" sz="18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14" name="Picture 13" descr="A white banner with a logo&#10;&#10;Description automatically generated">
            <a:extLst>
              <a:ext uri="{FF2B5EF4-FFF2-40B4-BE49-F238E27FC236}">
                <a16:creationId xmlns:a16="http://schemas.microsoft.com/office/drawing/2014/main" id="{15E5B9E0-7FE5-3C8F-A750-EB090B3C547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73213" y="-96253"/>
            <a:ext cx="1520299" cy="1847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4276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ssion_title and Speakers n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MS logo white - EMF" descr="Microsoft logo white text version">
            <a:extLst>
              <a:ext uri="{FF2B5EF4-FFF2-40B4-BE49-F238E27FC236}">
                <a16:creationId xmlns:a16="http://schemas.microsoft.com/office/drawing/2014/main" id="{788172BF-1F8C-429F-A472-2CEAB692920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15128547" y="7469726"/>
            <a:ext cx="1818473" cy="389462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BA80D204-AA27-4BBD-BBCA-179B38FA2E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3180" y="3397474"/>
            <a:ext cx="10972800" cy="673902"/>
          </a:xfrm>
          <a:prstGeom prst="rect">
            <a:avLst/>
          </a:prstGeom>
          <a:noFill/>
        </p:spPr>
        <p:txBody>
          <a:bodyPr lIns="0" tIns="0" rIns="0" bIns="0" anchor="b" anchorCtr="0">
            <a:spAutoFit/>
          </a:bodyPr>
          <a:lstStyle>
            <a:lvl1pPr>
              <a:defRPr sz="4320" spc="-60" baseline="0">
                <a:solidFill>
                  <a:srgbClr val="9BF00B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E165C242-C706-4D94-AC69-527037CF2A0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83180" y="4585726"/>
            <a:ext cx="10972800" cy="3693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400" spc="0" baseline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C62A54C-56D0-F9A4-3423-F4D3E7DBB7D3}"/>
              </a:ext>
            </a:extLst>
          </p:cNvPr>
          <p:cNvGrpSpPr/>
          <p:nvPr userDrawn="1"/>
        </p:nvGrpSpPr>
        <p:grpSpPr>
          <a:xfrm flipV="1">
            <a:off x="-2" y="8089601"/>
            <a:ext cx="14634894" cy="143878"/>
            <a:chOff x="-2333824" y="6759341"/>
            <a:chExt cx="12195745" cy="98673"/>
          </a:xfrm>
        </p:grpSpPr>
        <p:sp>
          <p:nvSpPr>
            <p:cNvPr id="3" name="Trapezium 1">
              <a:extLst>
                <a:ext uri="{FF2B5EF4-FFF2-40B4-BE49-F238E27FC236}">
                  <a16:creationId xmlns:a16="http://schemas.microsoft.com/office/drawing/2014/main" id="{95BED4AA-BF71-6537-33DC-FD11AA40FB03}"/>
                </a:ext>
              </a:extLst>
            </p:cNvPr>
            <p:cNvSpPr/>
            <p:nvPr/>
          </p:nvSpPr>
          <p:spPr>
            <a:xfrm rot="10800000">
              <a:off x="1011890" y="6759373"/>
              <a:ext cx="8850031" cy="98641"/>
            </a:xfrm>
            <a:custGeom>
              <a:avLst/>
              <a:gdLst>
                <a:gd name="connsiteX0" fmla="*/ 0 w 8846288"/>
                <a:gd name="connsiteY0" fmla="*/ 169002 h 169002"/>
                <a:gd name="connsiteX1" fmla="*/ 42251 w 8846288"/>
                <a:gd name="connsiteY1" fmla="*/ 0 h 169002"/>
                <a:gd name="connsiteX2" fmla="*/ 8804038 w 8846288"/>
                <a:gd name="connsiteY2" fmla="*/ 0 h 169002"/>
                <a:gd name="connsiteX3" fmla="*/ 8846288 w 8846288"/>
                <a:gd name="connsiteY3" fmla="*/ 169002 h 169002"/>
                <a:gd name="connsiteX4" fmla="*/ 0 w 8846288"/>
                <a:gd name="connsiteY4" fmla="*/ 169002 h 169002"/>
                <a:gd name="connsiteX0" fmla="*/ 0 w 8846288"/>
                <a:gd name="connsiteY0" fmla="*/ 169002 h 169002"/>
                <a:gd name="connsiteX1" fmla="*/ 42251 w 8846288"/>
                <a:gd name="connsiteY1" fmla="*/ 0 h 169002"/>
                <a:gd name="connsiteX2" fmla="*/ 8708082 w 8846288"/>
                <a:gd name="connsiteY2" fmla="*/ 0 h 169002"/>
                <a:gd name="connsiteX3" fmla="*/ 8846288 w 8846288"/>
                <a:gd name="connsiteY3" fmla="*/ 169002 h 169002"/>
                <a:gd name="connsiteX4" fmla="*/ 0 w 8846288"/>
                <a:gd name="connsiteY4" fmla="*/ 169002 h 169002"/>
                <a:gd name="connsiteX0" fmla="*/ 52756 w 8899044"/>
                <a:gd name="connsiteY0" fmla="*/ 169002 h 169002"/>
                <a:gd name="connsiteX1" fmla="*/ 0 w 8899044"/>
                <a:gd name="connsiteY1" fmla="*/ 0 h 169002"/>
                <a:gd name="connsiteX2" fmla="*/ 8760838 w 8899044"/>
                <a:gd name="connsiteY2" fmla="*/ 0 h 169002"/>
                <a:gd name="connsiteX3" fmla="*/ 8899044 w 8899044"/>
                <a:gd name="connsiteY3" fmla="*/ 169002 h 169002"/>
                <a:gd name="connsiteX4" fmla="*/ 52756 w 8899044"/>
                <a:gd name="connsiteY4" fmla="*/ 169002 h 169002"/>
                <a:gd name="connsiteX0" fmla="*/ 10167 w 8899044"/>
                <a:gd name="connsiteY0" fmla="*/ 173601 h 173601"/>
                <a:gd name="connsiteX1" fmla="*/ 0 w 8899044"/>
                <a:gd name="connsiteY1" fmla="*/ 0 h 173601"/>
                <a:gd name="connsiteX2" fmla="*/ 8760838 w 8899044"/>
                <a:gd name="connsiteY2" fmla="*/ 0 h 173601"/>
                <a:gd name="connsiteX3" fmla="*/ 8899044 w 8899044"/>
                <a:gd name="connsiteY3" fmla="*/ 169002 h 173601"/>
                <a:gd name="connsiteX4" fmla="*/ 10167 w 8899044"/>
                <a:gd name="connsiteY4" fmla="*/ 173601 h 173601"/>
                <a:gd name="connsiteX0" fmla="*/ 0 w 9131310"/>
                <a:gd name="connsiteY0" fmla="*/ 169002 h 169002"/>
                <a:gd name="connsiteX1" fmla="*/ 232266 w 9131310"/>
                <a:gd name="connsiteY1" fmla="*/ 0 h 169002"/>
                <a:gd name="connsiteX2" fmla="*/ 8993104 w 9131310"/>
                <a:gd name="connsiteY2" fmla="*/ 0 h 169002"/>
                <a:gd name="connsiteX3" fmla="*/ 9131310 w 9131310"/>
                <a:gd name="connsiteY3" fmla="*/ 169002 h 169002"/>
                <a:gd name="connsiteX4" fmla="*/ 0 w 9131310"/>
                <a:gd name="connsiteY4" fmla="*/ 169002 h 169002"/>
                <a:gd name="connsiteX0" fmla="*/ 0 w 9131310"/>
                <a:gd name="connsiteY0" fmla="*/ 169002 h 169002"/>
                <a:gd name="connsiteX1" fmla="*/ 2938 w 9131310"/>
                <a:gd name="connsiteY1" fmla="*/ 0 h 169002"/>
                <a:gd name="connsiteX2" fmla="*/ 8993104 w 9131310"/>
                <a:gd name="connsiteY2" fmla="*/ 0 h 169002"/>
                <a:gd name="connsiteX3" fmla="*/ 9131310 w 9131310"/>
                <a:gd name="connsiteY3" fmla="*/ 169002 h 169002"/>
                <a:gd name="connsiteX4" fmla="*/ 0 w 9131310"/>
                <a:gd name="connsiteY4" fmla="*/ 169002 h 169002"/>
                <a:gd name="connsiteX0" fmla="*/ 0 w 9131310"/>
                <a:gd name="connsiteY0" fmla="*/ 169002 h 169002"/>
                <a:gd name="connsiteX1" fmla="*/ 2938 w 9131310"/>
                <a:gd name="connsiteY1" fmla="*/ 0 h 169002"/>
                <a:gd name="connsiteX2" fmla="*/ 8993104 w 9131310"/>
                <a:gd name="connsiteY2" fmla="*/ 0 h 169002"/>
                <a:gd name="connsiteX3" fmla="*/ 9131310 w 9131310"/>
                <a:gd name="connsiteY3" fmla="*/ 169002 h 169002"/>
                <a:gd name="connsiteX4" fmla="*/ 0 w 9131310"/>
                <a:gd name="connsiteY4" fmla="*/ 169002 h 169002"/>
                <a:gd name="connsiteX0" fmla="*/ 586 w 9131896"/>
                <a:gd name="connsiteY0" fmla="*/ 169002 h 169002"/>
                <a:gd name="connsiteX1" fmla="*/ 248 w 9131896"/>
                <a:gd name="connsiteY1" fmla="*/ 4599 h 169002"/>
                <a:gd name="connsiteX2" fmla="*/ 8993690 w 9131896"/>
                <a:gd name="connsiteY2" fmla="*/ 0 h 169002"/>
                <a:gd name="connsiteX3" fmla="*/ 9131896 w 9131896"/>
                <a:gd name="connsiteY3" fmla="*/ 169002 h 169002"/>
                <a:gd name="connsiteX4" fmla="*/ 586 w 9131896"/>
                <a:gd name="connsiteY4" fmla="*/ 169002 h 169002"/>
                <a:gd name="connsiteX0" fmla="*/ 586 w 9131896"/>
                <a:gd name="connsiteY0" fmla="*/ 173601 h 173601"/>
                <a:gd name="connsiteX1" fmla="*/ 248 w 9131896"/>
                <a:gd name="connsiteY1" fmla="*/ 4599 h 173601"/>
                <a:gd name="connsiteX2" fmla="*/ 8993690 w 9131896"/>
                <a:gd name="connsiteY2" fmla="*/ 0 h 173601"/>
                <a:gd name="connsiteX3" fmla="*/ 9131896 w 9131896"/>
                <a:gd name="connsiteY3" fmla="*/ 169002 h 173601"/>
                <a:gd name="connsiteX4" fmla="*/ 586 w 9131896"/>
                <a:gd name="connsiteY4" fmla="*/ 173601 h 17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31896" h="173601">
                  <a:moveTo>
                    <a:pt x="586" y="173601"/>
                  </a:moveTo>
                  <a:cubicBezTo>
                    <a:pt x="1565" y="117267"/>
                    <a:pt x="-731" y="106919"/>
                    <a:pt x="248" y="4599"/>
                  </a:cubicBezTo>
                  <a:lnTo>
                    <a:pt x="8993690" y="0"/>
                  </a:lnTo>
                  <a:lnTo>
                    <a:pt x="9131896" y="169002"/>
                  </a:lnTo>
                  <a:lnTo>
                    <a:pt x="586" y="173601"/>
                  </a:lnTo>
                  <a:close/>
                </a:path>
              </a:pathLst>
            </a:custGeom>
            <a:solidFill>
              <a:srgbClr val="ED7D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92" dirty="0"/>
            </a:p>
          </p:txBody>
        </p:sp>
        <p:sp>
          <p:nvSpPr>
            <p:cNvPr id="4" name="Trapezium 46">
              <a:extLst>
                <a:ext uri="{FF2B5EF4-FFF2-40B4-BE49-F238E27FC236}">
                  <a16:creationId xmlns:a16="http://schemas.microsoft.com/office/drawing/2014/main" id="{3B54593F-3777-1652-B6E0-4220E5B375B1}"/>
                </a:ext>
              </a:extLst>
            </p:cNvPr>
            <p:cNvSpPr/>
            <p:nvPr/>
          </p:nvSpPr>
          <p:spPr>
            <a:xfrm>
              <a:off x="-2333822" y="6759341"/>
              <a:ext cx="11095268" cy="98641"/>
            </a:xfrm>
            <a:custGeom>
              <a:avLst/>
              <a:gdLst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109526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0840087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093039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103199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101294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73601 h 173601"/>
                <a:gd name="connsiteX1" fmla="*/ 0 w 11095268"/>
                <a:gd name="connsiteY1" fmla="*/ 4599 h 173601"/>
                <a:gd name="connsiteX2" fmla="*/ 11006598 w 11095268"/>
                <a:gd name="connsiteY2" fmla="*/ 0 h 173601"/>
                <a:gd name="connsiteX3" fmla="*/ 11095268 w 11095268"/>
                <a:gd name="connsiteY3" fmla="*/ 173601 h 173601"/>
                <a:gd name="connsiteX4" fmla="*/ 0 w 11095268"/>
                <a:gd name="connsiteY4" fmla="*/ 173601 h 17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95268" h="173601">
                  <a:moveTo>
                    <a:pt x="0" y="173601"/>
                  </a:moveTo>
                  <a:lnTo>
                    <a:pt x="0" y="4599"/>
                  </a:lnTo>
                  <a:lnTo>
                    <a:pt x="11006598" y="0"/>
                  </a:lnTo>
                  <a:lnTo>
                    <a:pt x="11095268" y="173601"/>
                  </a:lnTo>
                  <a:lnTo>
                    <a:pt x="0" y="17360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92" dirty="0"/>
            </a:p>
          </p:txBody>
        </p:sp>
        <p:sp>
          <p:nvSpPr>
            <p:cNvPr id="11" name="Trapezium 46">
              <a:extLst>
                <a:ext uri="{FF2B5EF4-FFF2-40B4-BE49-F238E27FC236}">
                  <a16:creationId xmlns:a16="http://schemas.microsoft.com/office/drawing/2014/main" id="{E1D22723-4CCF-C4CA-4359-3F7A21AC166C}"/>
                </a:ext>
              </a:extLst>
            </p:cNvPr>
            <p:cNvSpPr/>
            <p:nvPr/>
          </p:nvSpPr>
          <p:spPr>
            <a:xfrm>
              <a:off x="-2333824" y="6759342"/>
              <a:ext cx="10933789" cy="98641"/>
            </a:xfrm>
            <a:custGeom>
              <a:avLst/>
              <a:gdLst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109526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0840087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093039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103199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101294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73601 h 173601"/>
                <a:gd name="connsiteX1" fmla="*/ 0 w 11095268"/>
                <a:gd name="connsiteY1" fmla="*/ 4599 h 173601"/>
                <a:gd name="connsiteX2" fmla="*/ 11006598 w 11095268"/>
                <a:gd name="connsiteY2" fmla="*/ 0 h 173601"/>
                <a:gd name="connsiteX3" fmla="*/ 11095268 w 11095268"/>
                <a:gd name="connsiteY3" fmla="*/ 173601 h 173601"/>
                <a:gd name="connsiteX4" fmla="*/ 0 w 11095268"/>
                <a:gd name="connsiteY4" fmla="*/ 173601 h 17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95268" h="173601">
                  <a:moveTo>
                    <a:pt x="0" y="173601"/>
                  </a:moveTo>
                  <a:lnTo>
                    <a:pt x="0" y="4599"/>
                  </a:lnTo>
                  <a:lnTo>
                    <a:pt x="11006598" y="0"/>
                  </a:lnTo>
                  <a:lnTo>
                    <a:pt x="11095268" y="173601"/>
                  </a:lnTo>
                  <a:lnTo>
                    <a:pt x="0" y="173601"/>
                  </a:lnTo>
                  <a:close/>
                </a:path>
              </a:pathLst>
            </a:custGeom>
            <a:solidFill>
              <a:srgbClr val="0031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92" dirty="0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47EB145D-1005-3021-7D04-D11478FD984B}"/>
              </a:ext>
            </a:extLst>
          </p:cNvPr>
          <p:cNvSpPr txBox="1"/>
          <p:nvPr userDrawn="1"/>
        </p:nvSpPr>
        <p:spPr>
          <a:xfrm>
            <a:off x="9784080" y="351536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endParaRPr lang="en-US" sz="18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13" name="Picture 12" descr="A white banner with a logo&#10;&#10;Description automatically generated">
            <a:extLst>
              <a:ext uri="{FF2B5EF4-FFF2-40B4-BE49-F238E27FC236}">
                <a16:creationId xmlns:a16="http://schemas.microsoft.com/office/drawing/2014/main" id="{26EE24A8-B93B-89DF-61E2-BDFA25611D4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73213" y="-96253"/>
            <a:ext cx="1520299" cy="1847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7932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 with blue Windows logo on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79FFE2EB-4633-440A-931A-7B899DCAFF2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18782" y="1865461"/>
            <a:ext cx="10972800" cy="369332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4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Content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7E2EE96-CAD6-46F7-AEB7-00C81021CC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5550" y="498230"/>
            <a:ext cx="3232926" cy="598318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>
            <a:lvl1pPr algn="l" defTabSz="11192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320" b="0" kern="1200" cap="none" spc="-60" baseline="0" dirty="0">
                <a:ln w="3175">
                  <a:noFill/>
                </a:ln>
                <a:solidFill>
                  <a:srgbClr val="FFC000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Title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2F32DAD-379D-30D9-D94D-8A1EDDA99C0A}"/>
              </a:ext>
            </a:extLst>
          </p:cNvPr>
          <p:cNvGrpSpPr/>
          <p:nvPr userDrawn="1"/>
        </p:nvGrpSpPr>
        <p:grpSpPr>
          <a:xfrm flipV="1">
            <a:off x="-2" y="8089601"/>
            <a:ext cx="14634894" cy="143878"/>
            <a:chOff x="-2333824" y="6759341"/>
            <a:chExt cx="12195745" cy="98673"/>
          </a:xfrm>
        </p:grpSpPr>
        <p:sp>
          <p:nvSpPr>
            <p:cNvPr id="11" name="Trapezium 1">
              <a:extLst>
                <a:ext uri="{FF2B5EF4-FFF2-40B4-BE49-F238E27FC236}">
                  <a16:creationId xmlns:a16="http://schemas.microsoft.com/office/drawing/2014/main" id="{C5883E62-EE6B-36D8-2A90-5848EB2B07E8}"/>
                </a:ext>
              </a:extLst>
            </p:cNvPr>
            <p:cNvSpPr/>
            <p:nvPr/>
          </p:nvSpPr>
          <p:spPr>
            <a:xfrm rot="10800000">
              <a:off x="1011890" y="6759373"/>
              <a:ext cx="8850031" cy="98641"/>
            </a:xfrm>
            <a:custGeom>
              <a:avLst/>
              <a:gdLst>
                <a:gd name="connsiteX0" fmla="*/ 0 w 8846288"/>
                <a:gd name="connsiteY0" fmla="*/ 169002 h 169002"/>
                <a:gd name="connsiteX1" fmla="*/ 42251 w 8846288"/>
                <a:gd name="connsiteY1" fmla="*/ 0 h 169002"/>
                <a:gd name="connsiteX2" fmla="*/ 8804038 w 8846288"/>
                <a:gd name="connsiteY2" fmla="*/ 0 h 169002"/>
                <a:gd name="connsiteX3" fmla="*/ 8846288 w 8846288"/>
                <a:gd name="connsiteY3" fmla="*/ 169002 h 169002"/>
                <a:gd name="connsiteX4" fmla="*/ 0 w 8846288"/>
                <a:gd name="connsiteY4" fmla="*/ 169002 h 169002"/>
                <a:gd name="connsiteX0" fmla="*/ 0 w 8846288"/>
                <a:gd name="connsiteY0" fmla="*/ 169002 h 169002"/>
                <a:gd name="connsiteX1" fmla="*/ 42251 w 8846288"/>
                <a:gd name="connsiteY1" fmla="*/ 0 h 169002"/>
                <a:gd name="connsiteX2" fmla="*/ 8708082 w 8846288"/>
                <a:gd name="connsiteY2" fmla="*/ 0 h 169002"/>
                <a:gd name="connsiteX3" fmla="*/ 8846288 w 8846288"/>
                <a:gd name="connsiteY3" fmla="*/ 169002 h 169002"/>
                <a:gd name="connsiteX4" fmla="*/ 0 w 8846288"/>
                <a:gd name="connsiteY4" fmla="*/ 169002 h 169002"/>
                <a:gd name="connsiteX0" fmla="*/ 52756 w 8899044"/>
                <a:gd name="connsiteY0" fmla="*/ 169002 h 169002"/>
                <a:gd name="connsiteX1" fmla="*/ 0 w 8899044"/>
                <a:gd name="connsiteY1" fmla="*/ 0 h 169002"/>
                <a:gd name="connsiteX2" fmla="*/ 8760838 w 8899044"/>
                <a:gd name="connsiteY2" fmla="*/ 0 h 169002"/>
                <a:gd name="connsiteX3" fmla="*/ 8899044 w 8899044"/>
                <a:gd name="connsiteY3" fmla="*/ 169002 h 169002"/>
                <a:gd name="connsiteX4" fmla="*/ 52756 w 8899044"/>
                <a:gd name="connsiteY4" fmla="*/ 169002 h 169002"/>
                <a:gd name="connsiteX0" fmla="*/ 10167 w 8899044"/>
                <a:gd name="connsiteY0" fmla="*/ 173601 h 173601"/>
                <a:gd name="connsiteX1" fmla="*/ 0 w 8899044"/>
                <a:gd name="connsiteY1" fmla="*/ 0 h 173601"/>
                <a:gd name="connsiteX2" fmla="*/ 8760838 w 8899044"/>
                <a:gd name="connsiteY2" fmla="*/ 0 h 173601"/>
                <a:gd name="connsiteX3" fmla="*/ 8899044 w 8899044"/>
                <a:gd name="connsiteY3" fmla="*/ 169002 h 173601"/>
                <a:gd name="connsiteX4" fmla="*/ 10167 w 8899044"/>
                <a:gd name="connsiteY4" fmla="*/ 173601 h 173601"/>
                <a:gd name="connsiteX0" fmla="*/ 0 w 9131310"/>
                <a:gd name="connsiteY0" fmla="*/ 169002 h 169002"/>
                <a:gd name="connsiteX1" fmla="*/ 232266 w 9131310"/>
                <a:gd name="connsiteY1" fmla="*/ 0 h 169002"/>
                <a:gd name="connsiteX2" fmla="*/ 8993104 w 9131310"/>
                <a:gd name="connsiteY2" fmla="*/ 0 h 169002"/>
                <a:gd name="connsiteX3" fmla="*/ 9131310 w 9131310"/>
                <a:gd name="connsiteY3" fmla="*/ 169002 h 169002"/>
                <a:gd name="connsiteX4" fmla="*/ 0 w 9131310"/>
                <a:gd name="connsiteY4" fmla="*/ 169002 h 169002"/>
                <a:gd name="connsiteX0" fmla="*/ 0 w 9131310"/>
                <a:gd name="connsiteY0" fmla="*/ 169002 h 169002"/>
                <a:gd name="connsiteX1" fmla="*/ 2938 w 9131310"/>
                <a:gd name="connsiteY1" fmla="*/ 0 h 169002"/>
                <a:gd name="connsiteX2" fmla="*/ 8993104 w 9131310"/>
                <a:gd name="connsiteY2" fmla="*/ 0 h 169002"/>
                <a:gd name="connsiteX3" fmla="*/ 9131310 w 9131310"/>
                <a:gd name="connsiteY3" fmla="*/ 169002 h 169002"/>
                <a:gd name="connsiteX4" fmla="*/ 0 w 9131310"/>
                <a:gd name="connsiteY4" fmla="*/ 169002 h 169002"/>
                <a:gd name="connsiteX0" fmla="*/ 0 w 9131310"/>
                <a:gd name="connsiteY0" fmla="*/ 169002 h 169002"/>
                <a:gd name="connsiteX1" fmla="*/ 2938 w 9131310"/>
                <a:gd name="connsiteY1" fmla="*/ 0 h 169002"/>
                <a:gd name="connsiteX2" fmla="*/ 8993104 w 9131310"/>
                <a:gd name="connsiteY2" fmla="*/ 0 h 169002"/>
                <a:gd name="connsiteX3" fmla="*/ 9131310 w 9131310"/>
                <a:gd name="connsiteY3" fmla="*/ 169002 h 169002"/>
                <a:gd name="connsiteX4" fmla="*/ 0 w 9131310"/>
                <a:gd name="connsiteY4" fmla="*/ 169002 h 169002"/>
                <a:gd name="connsiteX0" fmla="*/ 586 w 9131896"/>
                <a:gd name="connsiteY0" fmla="*/ 169002 h 169002"/>
                <a:gd name="connsiteX1" fmla="*/ 248 w 9131896"/>
                <a:gd name="connsiteY1" fmla="*/ 4599 h 169002"/>
                <a:gd name="connsiteX2" fmla="*/ 8993690 w 9131896"/>
                <a:gd name="connsiteY2" fmla="*/ 0 h 169002"/>
                <a:gd name="connsiteX3" fmla="*/ 9131896 w 9131896"/>
                <a:gd name="connsiteY3" fmla="*/ 169002 h 169002"/>
                <a:gd name="connsiteX4" fmla="*/ 586 w 9131896"/>
                <a:gd name="connsiteY4" fmla="*/ 169002 h 169002"/>
                <a:gd name="connsiteX0" fmla="*/ 586 w 9131896"/>
                <a:gd name="connsiteY0" fmla="*/ 173601 h 173601"/>
                <a:gd name="connsiteX1" fmla="*/ 248 w 9131896"/>
                <a:gd name="connsiteY1" fmla="*/ 4599 h 173601"/>
                <a:gd name="connsiteX2" fmla="*/ 8993690 w 9131896"/>
                <a:gd name="connsiteY2" fmla="*/ 0 h 173601"/>
                <a:gd name="connsiteX3" fmla="*/ 9131896 w 9131896"/>
                <a:gd name="connsiteY3" fmla="*/ 169002 h 173601"/>
                <a:gd name="connsiteX4" fmla="*/ 586 w 9131896"/>
                <a:gd name="connsiteY4" fmla="*/ 173601 h 17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31896" h="173601">
                  <a:moveTo>
                    <a:pt x="586" y="173601"/>
                  </a:moveTo>
                  <a:cubicBezTo>
                    <a:pt x="1565" y="117267"/>
                    <a:pt x="-731" y="106919"/>
                    <a:pt x="248" y="4599"/>
                  </a:cubicBezTo>
                  <a:lnTo>
                    <a:pt x="8993690" y="0"/>
                  </a:lnTo>
                  <a:lnTo>
                    <a:pt x="9131896" y="169002"/>
                  </a:lnTo>
                  <a:lnTo>
                    <a:pt x="586" y="173601"/>
                  </a:lnTo>
                  <a:close/>
                </a:path>
              </a:pathLst>
            </a:custGeom>
            <a:solidFill>
              <a:srgbClr val="ED7D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92" dirty="0"/>
            </a:p>
          </p:txBody>
        </p:sp>
        <p:sp>
          <p:nvSpPr>
            <p:cNvPr id="12" name="Trapezium 46">
              <a:extLst>
                <a:ext uri="{FF2B5EF4-FFF2-40B4-BE49-F238E27FC236}">
                  <a16:creationId xmlns:a16="http://schemas.microsoft.com/office/drawing/2014/main" id="{7065DA45-7613-4798-556B-654B15A6531D}"/>
                </a:ext>
              </a:extLst>
            </p:cNvPr>
            <p:cNvSpPr/>
            <p:nvPr/>
          </p:nvSpPr>
          <p:spPr>
            <a:xfrm>
              <a:off x="-2333822" y="6759341"/>
              <a:ext cx="11095268" cy="98641"/>
            </a:xfrm>
            <a:custGeom>
              <a:avLst/>
              <a:gdLst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109526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0840087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093039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103199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101294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73601 h 173601"/>
                <a:gd name="connsiteX1" fmla="*/ 0 w 11095268"/>
                <a:gd name="connsiteY1" fmla="*/ 4599 h 173601"/>
                <a:gd name="connsiteX2" fmla="*/ 11006598 w 11095268"/>
                <a:gd name="connsiteY2" fmla="*/ 0 h 173601"/>
                <a:gd name="connsiteX3" fmla="*/ 11095268 w 11095268"/>
                <a:gd name="connsiteY3" fmla="*/ 173601 h 173601"/>
                <a:gd name="connsiteX4" fmla="*/ 0 w 11095268"/>
                <a:gd name="connsiteY4" fmla="*/ 173601 h 17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95268" h="173601">
                  <a:moveTo>
                    <a:pt x="0" y="173601"/>
                  </a:moveTo>
                  <a:lnTo>
                    <a:pt x="0" y="4599"/>
                  </a:lnTo>
                  <a:lnTo>
                    <a:pt x="11006598" y="0"/>
                  </a:lnTo>
                  <a:lnTo>
                    <a:pt x="11095268" y="173601"/>
                  </a:lnTo>
                  <a:lnTo>
                    <a:pt x="0" y="17360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92" dirty="0"/>
            </a:p>
          </p:txBody>
        </p:sp>
        <p:sp>
          <p:nvSpPr>
            <p:cNvPr id="13" name="Trapezium 46">
              <a:extLst>
                <a:ext uri="{FF2B5EF4-FFF2-40B4-BE49-F238E27FC236}">
                  <a16:creationId xmlns:a16="http://schemas.microsoft.com/office/drawing/2014/main" id="{01A0F7C4-CCC4-A0AF-BD12-522B0D31C79E}"/>
                </a:ext>
              </a:extLst>
            </p:cNvPr>
            <p:cNvSpPr/>
            <p:nvPr/>
          </p:nvSpPr>
          <p:spPr>
            <a:xfrm>
              <a:off x="-2333824" y="6759342"/>
              <a:ext cx="10933789" cy="98641"/>
            </a:xfrm>
            <a:custGeom>
              <a:avLst/>
              <a:gdLst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109526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0840087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093039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103199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101294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73601 h 173601"/>
                <a:gd name="connsiteX1" fmla="*/ 0 w 11095268"/>
                <a:gd name="connsiteY1" fmla="*/ 4599 h 173601"/>
                <a:gd name="connsiteX2" fmla="*/ 11006598 w 11095268"/>
                <a:gd name="connsiteY2" fmla="*/ 0 h 173601"/>
                <a:gd name="connsiteX3" fmla="*/ 11095268 w 11095268"/>
                <a:gd name="connsiteY3" fmla="*/ 173601 h 173601"/>
                <a:gd name="connsiteX4" fmla="*/ 0 w 11095268"/>
                <a:gd name="connsiteY4" fmla="*/ 173601 h 17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95268" h="173601">
                  <a:moveTo>
                    <a:pt x="0" y="173601"/>
                  </a:moveTo>
                  <a:lnTo>
                    <a:pt x="0" y="4599"/>
                  </a:lnTo>
                  <a:lnTo>
                    <a:pt x="11006598" y="0"/>
                  </a:lnTo>
                  <a:lnTo>
                    <a:pt x="11095268" y="173601"/>
                  </a:lnTo>
                  <a:lnTo>
                    <a:pt x="0" y="173601"/>
                  </a:lnTo>
                  <a:close/>
                </a:path>
              </a:pathLst>
            </a:custGeom>
            <a:solidFill>
              <a:srgbClr val="0031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92" dirty="0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CEF9D77B-0583-EA0B-080A-FDF634CD05E6}"/>
              </a:ext>
            </a:extLst>
          </p:cNvPr>
          <p:cNvSpPr txBox="1"/>
          <p:nvPr userDrawn="1"/>
        </p:nvSpPr>
        <p:spPr>
          <a:xfrm>
            <a:off x="9784080" y="351536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endParaRPr lang="en-US" sz="18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15" name="Picture 14" descr="A white banner with a logo&#10;&#10;Description automatically generated">
            <a:extLst>
              <a:ext uri="{FF2B5EF4-FFF2-40B4-BE49-F238E27FC236}">
                <a16:creationId xmlns:a16="http://schemas.microsoft.com/office/drawing/2014/main" id="{B983C4BE-8851-4775-730D-68E07E3D57C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73213" y="-96253"/>
            <a:ext cx="1520299" cy="1847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4042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19458C17-F879-F5CB-B131-D85D440CE465}"/>
              </a:ext>
            </a:extLst>
          </p:cNvPr>
          <p:cNvGrpSpPr/>
          <p:nvPr userDrawn="1"/>
        </p:nvGrpSpPr>
        <p:grpSpPr>
          <a:xfrm flipV="1">
            <a:off x="-2" y="8089601"/>
            <a:ext cx="14634894" cy="143878"/>
            <a:chOff x="-2333824" y="6759341"/>
            <a:chExt cx="12195745" cy="98673"/>
          </a:xfrm>
        </p:grpSpPr>
        <p:sp>
          <p:nvSpPr>
            <p:cNvPr id="9" name="Trapezium 1">
              <a:extLst>
                <a:ext uri="{FF2B5EF4-FFF2-40B4-BE49-F238E27FC236}">
                  <a16:creationId xmlns:a16="http://schemas.microsoft.com/office/drawing/2014/main" id="{7DEADA67-8222-8777-029E-6EC387641EC1}"/>
                </a:ext>
              </a:extLst>
            </p:cNvPr>
            <p:cNvSpPr/>
            <p:nvPr/>
          </p:nvSpPr>
          <p:spPr>
            <a:xfrm rot="10800000">
              <a:off x="1011890" y="6759373"/>
              <a:ext cx="8850031" cy="98641"/>
            </a:xfrm>
            <a:custGeom>
              <a:avLst/>
              <a:gdLst>
                <a:gd name="connsiteX0" fmla="*/ 0 w 8846288"/>
                <a:gd name="connsiteY0" fmla="*/ 169002 h 169002"/>
                <a:gd name="connsiteX1" fmla="*/ 42251 w 8846288"/>
                <a:gd name="connsiteY1" fmla="*/ 0 h 169002"/>
                <a:gd name="connsiteX2" fmla="*/ 8804038 w 8846288"/>
                <a:gd name="connsiteY2" fmla="*/ 0 h 169002"/>
                <a:gd name="connsiteX3" fmla="*/ 8846288 w 8846288"/>
                <a:gd name="connsiteY3" fmla="*/ 169002 h 169002"/>
                <a:gd name="connsiteX4" fmla="*/ 0 w 8846288"/>
                <a:gd name="connsiteY4" fmla="*/ 169002 h 169002"/>
                <a:gd name="connsiteX0" fmla="*/ 0 w 8846288"/>
                <a:gd name="connsiteY0" fmla="*/ 169002 h 169002"/>
                <a:gd name="connsiteX1" fmla="*/ 42251 w 8846288"/>
                <a:gd name="connsiteY1" fmla="*/ 0 h 169002"/>
                <a:gd name="connsiteX2" fmla="*/ 8708082 w 8846288"/>
                <a:gd name="connsiteY2" fmla="*/ 0 h 169002"/>
                <a:gd name="connsiteX3" fmla="*/ 8846288 w 8846288"/>
                <a:gd name="connsiteY3" fmla="*/ 169002 h 169002"/>
                <a:gd name="connsiteX4" fmla="*/ 0 w 8846288"/>
                <a:gd name="connsiteY4" fmla="*/ 169002 h 169002"/>
                <a:gd name="connsiteX0" fmla="*/ 52756 w 8899044"/>
                <a:gd name="connsiteY0" fmla="*/ 169002 h 169002"/>
                <a:gd name="connsiteX1" fmla="*/ 0 w 8899044"/>
                <a:gd name="connsiteY1" fmla="*/ 0 h 169002"/>
                <a:gd name="connsiteX2" fmla="*/ 8760838 w 8899044"/>
                <a:gd name="connsiteY2" fmla="*/ 0 h 169002"/>
                <a:gd name="connsiteX3" fmla="*/ 8899044 w 8899044"/>
                <a:gd name="connsiteY3" fmla="*/ 169002 h 169002"/>
                <a:gd name="connsiteX4" fmla="*/ 52756 w 8899044"/>
                <a:gd name="connsiteY4" fmla="*/ 169002 h 169002"/>
                <a:gd name="connsiteX0" fmla="*/ 10167 w 8899044"/>
                <a:gd name="connsiteY0" fmla="*/ 173601 h 173601"/>
                <a:gd name="connsiteX1" fmla="*/ 0 w 8899044"/>
                <a:gd name="connsiteY1" fmla="*/ 0 h 173601"/>
                <a:gd name="connsiteX2" fmla="*/ 8760838 w 8899044"/>
                <a:gd name="connsiteY2" fmla="*/ 0 h 173601"/>
                <a:gd name="connsiteX3" fmla="*/ 8899044 w 8899044"/>
                <a:gd name="connsiteY3" fmla="*/ 169002 h 173601"/>
                <a:gd name="connsiteX4" fmla="*/ 10167 w 8899044"/>
                <a:gd name="connsiteY4" fmla="*/ 173601 h 173601"/>
                <a:gd name="connsiteX0" fmla="*/ 0 w 9131310"/>
                <a:gd name="connsiteY0" fmla="*/ 169002 h 169002"/>
                <a:gd name="connsiteX1" fmla="*/ 232266 w 9131310"/>
                <a:gd name="connsiteY1" fmla="*/ 0 h 169002"/>
                <a:gd name="connsiteX2" fmla="*/ 8993104 w 9131310"/>
                <a:gd name="connsiteY2" fmla="*/ 0 h 169002"/>
                <a:gd name="connsiteX3" fmla="*/ 9131310 w 9131310"/>
                <a:gd name="connsiteY3" fmla="*/ 169002 h 169002"/>
                <a:gd name="connsiteX4" fmla="*/ 0 w 9131310"/>
                <a:gd name="connsiteY4" fmla="*/ 169002 h 169002"/>
                <a:gd name="connsiteX0" fmla="*/ 0 w 9131310"/>
                <a:gd name="connsiteY0" fmla="*/ 169002 h 169002"/>
                <a:gd name="connsiteX1" fmla="*/ 2938 w 9131310"/>
                <a:gd name="connsiteY1" fmla="*/ 0 h 169002"/>
                <a:gd name="connsiteX2" fmla="*/ 8993104 w 9131310"/>
                <a:gd name="connsiteY2" fmla="*/ 0 h 169002"/>
                <a:gd name="connsiteX3" fmla="*/ 9131310 w 9131310"/>
                <a:gd name="connsiteY3" fmla="*/ 169002 h 169002"/>
                <a:gd name="connsiteX4" fmla="*/ 0 w 9131310"/>
                <a:gd name="connsiteY4" fmla="*/ 169002 h 169002"/>
                <a:gd name="connsiteX0" fmla="*/ 0 w 9131310"/>
                <a:gd name="connsiteY0" fmla="*/ 169002 h 169002"/>
                <a:gd name="connsiteX1" fmla="*/ 2938 w 9131310"/>
                <a:gd name="connsiteY1" fmla="*/ 0 h 169002"/>
                <a:gd name="connsiteX2" fmla="*/ 8993104 w 9131310"/>
                <a:gd name="connsiteY2" fmla="*/ 0 h 169002"/>
                <a:gd name="connsiteX3" fmla="*/ 9131310 w 9131310"/>
                <a:gd name="connsiteY3" fmla="*/ 169002 h 169002"/>
                <a:gd name="connsiteX4" fmla="*/ 0 w 9131310"/>
                <a:gd name="connsiteY4" fmla="*/ 169002 h 169002"/>
                <a:gd name="connsiteX0" fmla="*/ 586 w 9131896"/>
                <a:gd name="connsiteY0" fmla="*/ 169002 h 169002"/>
                <a:gd name="connsiteX1" fmla="*/ 248 w 9131896"/>
                <a:gd name="connsiteY1" fmla="*/ 4599 h 169002"/>
                <a:gd name="connsiteX2" fmla="*/ 8993690 w 9131896"/>
                <a:gd name="connsiteY2" fmla="*/ 0 h 169002"/>
                <a:gd name="connsiteX3" fmla="*/ 9131896 w 9131896"/>
                <a:gd name="connsiteY3" fmla="*/ 169002 h 169002"/>
                <a:gd name="connsiteX4" fmla="*/ 586 w 9131896"/>
                <a:gd name="connsiteY4" fmla="*/ 169002 h 169002"/>
                <a:gd name="connsiteX0" fmla="*/ 586 w 9131896"/>
                <a:gd name="connsiteY0" fmla="*/ 173601 h 173601"/>
                <a:gd name="connsiteX1" fmla="*/ 248 w 9131896"/>
                <a:gd name="connsiteY1" fmla="*/ 4599 h 173601"/>
                <a:gd name="connsiteX2" fmla="*/ 8993690 w 9131896"/>
                <a:gd name="connsiteY2" fmla="*/ 0 h 173601"/>
                <a:gd name="connsiteX3" fmla="*/ 9131896 w 9131896"/>
                <a:gd name="connsiteY3" fmla="*/ 169002 h 173601"/>
                <a:gd name="connsiteX4" fmla="*/ 586 w 9131896"/>
                <a:gd name="connsiteY4" fmla="*/ 173601 h 17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31896" h="173601">
                  <a:moveTo>
                    <a:pt x="586" y="173601"/>
                  </a:moveTo>
                  <a:cubicBezTo>
                    <a:pt x="1565" y="117267"/>
                    <a:pt x="-731" y="106919"/>
                    <a:pt x="248" y="4599"/>
                  </a:cubicBezTo>
                  <a:lnTo>
                    <a:pt x="8993690" y="0"/>
                  </a:lnTo>
                  <a:lnTo>
                    <a:pt x="9131896" y="169002"/>
                  </a:lnTo>
                  <a:lnTo>
                    <a:pt x="586" y="173601"/>
                  </a:lnTo>
                  <a:close/>
                </a:path>
              </a:pathLst>
            </a:custGeom>
            <a:solidFill>
              <a:srgbClr val="ED7D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92" dirty="0"/>
            </a:p>
          </p:txBody>
        </p:sp>
        <p:sp>
          <p:nvSpPr>
            <p:cNvPr id="10" name="Trapezium 46">
              <a:extLst>
                <a:ext uri="{FF2B5EF4-FFF2-40B4-BE49-F238E27FC236}">
                  <a16:creationId xmlns:a16="http://schemas.microsoft.com/office/drawing/2014/main" id="{5347AB62-9658-36F1-FFE2-12F9237EA294}"/>
                </a:ext>
              </a:extLst>
            </p:cNvPr>
            <p:cNvSpPr/>
            <p:nvPr/>
          </p:nvSpPr>
          <p:spPr>
            <a:xfrm>
              <a:off x="-2333822" y="6759341"/>
              <a:ext cx="11095268" cy="98641"/>
            </a:xfrm>
            <a:custGeom>
              <a:avLst/>
              <a:gdLst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109526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0840087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093039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103199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101294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73601 h 173601"/>
                <a:gd name="connsiteX1" fmla="*/ 0 w 11095268"/>
                <a:gd name="connsiteY1" fmla="*/ 4599 h 173601"/>
                <a:gd name="connsiteX2" fmla="*/ 11006598 w 11095268"/>
                <a:gd name="connsiteY2" fmla="*/ 0 h 173601"/>
                <a:gd name="connsiteX3" fmla="*/ 11095268 w 11095268"/>
                <a:gd name="connsiteY3" fmla="*/ 173601 h 173601"/>
                <a:gd name="connsiteX4" fmla="*/ 0 w 11095268"/>
                <a:gd name="connsiteY4" fmla="*/ 173601 h 17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95268" h="173601">
                  <a:moveTo>
                    <a:pt x="0" y="173601"/>
                  </a:moveTo>
                  <a:lnTo>
                    <a:pt x="0" y="4599"/>
                  </a:lnTo>
                  <a:lnTo>
                    <a:pt x="11006598" y="0"/>
                  </a:lnTo>
                  <a:lnTo>
                    <a:pt x="11095268" y="173601"/>
                  </a:lnTo>
                  <a:lnTo>
                    <a:pt x="0" y="17360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92" dirty="0"/>
            </a:p>
          </p:txBody>
        </p:sp>
        <p:sp>
          <p:nvSpPr>
            <p:cNvPr id="11" name="Trapezium 46">
              <a:extLst>
                <a:ext uri="{FF2B5EF4-FFF2-40B4-BE49-F238E27FC236}">
                  <a16:creationId xmlns:a16="http://schemas.microsoft.com/office/drawing/2014/main" id="{2D22475F-23B7-17E3-55FE-A53329E5FBC5}"/>
                </a:ext>
              </a:extLst>
            </p:cNvPr>
            <p:cNvSpPr/>
            <p:nvPr/>
          </p:nvSpPr>
          <p:spPr>
            <a:xfrm>
              <a:off x="-2333824" y="6759342"/>
              <a:ext cx="10933789" cy="98641"/>
            </a:xfrm>
            <a:custGeom>
              <a:avLst/>
              <a:gdLst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109526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0840087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093039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103199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69002 h 169002"/>
                <a:gd name="connsiteX1" fmla="*/ 0 w 11095268"/>
                <a:gd name="connsiteY1" fmla="*/ 0 h 169002"/>
                <a:gd name="connsiteX2" fmla="*/ 11012948 w 11095268"/>
                <a:gd name="connsiteY2" fmla="*/ 0 h 169002"/>
                <a:gd name="connsiteX3" fmla="*/ 11095268 w 11095268"/>
                <a:gd name="connsiteY3" fmla="*/ 169002 h 169002"/>
                <a:gd name="connsiteX4" fmla="*/ 0 w 11095268"/>
                <a:gd name="connsiteY4" fmla="*/ 169002 h 169002"/>
                <a:gd name="connsiteX0" fmla="*/ 0 w 11095268"/>
                <a:gd name="connsiteY0" fmla="*/ 173601 h 173601"/>
                <a:gd name="connsiteX1" fmla="*/ 0 w 11095268"/>
                <a:gd name="connsiteY1" fmla="*/ 4599 h 173601"/>
                <a:gd name="connsiteX2" fmla="*/ 11006598 w 11095268"/>
                <a:gd name="connsiteY2" fmla="*/ 0 h 173601"/>
                <a:gd name="connsiteX3" fmla="*/ 11095268 w 11095268"/>
                <a:gd name="connsiteY3" fmla="*/ 173601 h 173601"/>
                <a:gd name="connsiteX4" fmla="*/ 0 w 11095268"/>
                <a:gd name="connsiteY4" fmla="*/ 173601 h 17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95268" h="173601">
                  <a:moveTo>
                    <a:pt x="0" y="173601"/>
                  </a:moveTo>
                  <a:lnTo>
                    <a:pt x="0" y="4599"/>
                  </a:lnTo>
                  <a:lnTo>
                    <a:pt x="11006598" y="0"/>
                  </a:lnTo>
                  <a:lnTo>
                    <a:pt x="11095268" y="173601"/>
                  </a:lnTo>
                  <a:lnTo>
                    <a:pt x="0" y="173601"/>
                  </a:lnTo>
                  <a:close/>
                </a:path>
              </a:pathLst>
            </a:custGeom>
            <a:solidFill>
              <a:srgbClr val="0031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92" dirty="0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42A21A1C-3EBF-4509-A92D-96A00F24942C}"/>
              </a:ext>
            </a:extLst>
          </p:cNvPr>
          <p:cNvSpPr txBox="1"/>
          <p:nvPr userDrawn="1"/>
        </p:nvSpPr>
        <p:spPr>
          <a:xfrm>
            <a:off x="9784080" y="351536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endParaRPr lang="en-US" sz="18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13" name="Picture 12" descr="A white banner with a logo&#10;&#10;Description automatically generated">
            <a:extLst>
              <a:ext uri="{FF2B5EF4-FFF2-40B4-BE49-F238E27FC236}">
                <a16:creationId xmlns:a16="http://schemas.microsoft.com/office/drawing/2014/main" id="{984A741A-1295-9AC2-8999-5681C4A9F59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73213" y="-96253"/>
            <a:ext cx="1520299" cy="1847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9236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4630400" cy="82296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0" y="0"/>
            <a:ext cx="702259" cy="702259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9456" tIns="175565" rIns="219456" bIns="17556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11892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88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0" y="0"/>
            <a:ext cx="351130" cy="351130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9456" tIns="175565" rIns="219456" bIns="17556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11892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88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82710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04" r:id="rId1"/>
    <p:sldLayoutId id="2147484042" r:id="rId2"/>
    <p:sldLayoutId id="2147484105" r:id="rId3"/>
    <p:sldLayoutId id="2147484108" r:id="rId4"/>
    <p:sldLayoutId id="2147484106" r:id="rId5"/>
    <p:sldLayoutId id="2147484044" r:id="rId6"/>
    <p:sldLayoutId id="2147484093" r:id="rId7"/>
    <p:sldLayoutId id="2147484091" r:id="rId8"/>
    <p:sldLayoutId id="2147484051" r:id="rId9"/>
    <p:sldLayoutId id="2147484092" r:id="rId10"/>
    <p:sldLayoutId id="2147484094" r:id="rId11"/>
  </p:sldLayoutIdLst>
  <p:hf hdr="0" dt="0"/>
  <p:txStyles>
    <p:titleStyle>
      <a:lvl1pPr algn="l" defTabSz="1119245" rtl="0" eaLnBrk="1" latinLnBrk="0" hangingPunct="1">
        <a:lnSpc>
          <a:spcPct val="110000"/>
        </a:lnSpc>
        <a:spcBef>
          <a:spcPct val="0"/>
        </a:spcBef>
        <a:spcAft>
          <a:spcPts val="1200"/>
        </a:spcAft>
        <a:buNone/>
        <a:defRPr lang="en-US" sz="1920" b="0" kern="1200" cap="none" spc="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1119245" rtl="0" eaLnBrk="1" fontAlgn="auto" latinLnBrk="0" hangingPunct="1">
        <a:lnSpc>
          <a:spcPct val="100000"/>
        </a:lnSpc>
        <a:spcBef>
          <a:spcPts val="0"/>
        </a:spcBef>
        <a:spcAft>
          <a:spcPts val="1200"/>
        </a:spcAft>
        <a:buClrTx/>
        <a:buSzPct val="90000"/>
        <a:buFont typeface="Wingdings" panose="05000000000000000000" pitchFamily="2" charset="2"/>
        <a:buNone/>
        <a:tabLst/>
        <a:defRPr sz="192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1pPr>
      <a:lvl2pPr marL="274309" marR="0" indent="0" algn="l" defTabSz="1119245" rtl="0" eaLnBrk="1" fontAlgn="auto" latinLnBrk="0" hangingPunct="1">
        <a:lnSpc>
          <a:spcPct val="100000"/>
        </a:lnSpc>
        <a:spcBef>
          <a:spcPts val="0"/>
        </a:spcBef>
        <a:spcAft>
          <a:spcPts val="1200"/>
        </a:spcAft>
        <a:buClrTx/>
        <a:buSzPct val="90000"/>
        <a:buFont typeface="Wingdings" panose="05000000000000000000" pitchFamily="2" charset="2"/>
        <a:buNone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548618" marR="0" indent="0" algn="l" defTabSz="1119245" rtl="0" eaLnBrk="1" fontAlgn="auto" latinLnBrk="0" hangingPunct="1">
        <a:lnSpc>
          <a:spcPct val="100000"/>
        </a:lnSpc>
        <a:spcBef>
          <a:spcPts val="0"/>
        </a:spcBef>
        <a:spcAft>
          <a:spcPts val="1200"/>
        </a:spcAft>
        <a:buClrTx/>
        <a:buSzPct val="90000"/>
        <a:buFont typeface="Wingdings" panose="05000000000000000000" pitchFamily="2" charset="2"/>
        <a:buNone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11516" marR="0" indent="-217162" algn="l" defTabSz="111924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28676" marR="0" indent="-201922" algn="l" defTabSz="111924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96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3077924" indent="-279812" algn="l" defTabSz="1119245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37548" indent="-279812" algn="l" defTabSz="1119245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197172" indent="-279812" algn="l" defTabSz="1119245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756795" indent="-279812" algn="l" defTabSz="1119245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59622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119245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78868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238492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98116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357737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917359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476984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7" pos="8784">
          <p15:clr>
            <a:srgbClr val="C35EA4"/>
          </p15:clr>
        </p15:guide>
        <p15:guide id="26" orient="horz" pos="4752">
          <p15:clr>
            <a:srgbClr val="C35EA4"/>
          </p15:clr>
        </p15:guide>
        <p15:guide id="29" orient="horz" pos="4962">
          <p15:clr>
            <a:srgbClr val="A4A3A4"/>
          </p15:clr>
        </p15:guide>
        <p15:guide id="31" pos="4608">
          <p15:clr>
            <a:srgbClr val="A4A3A4"/>
          </p15:clr>
        </p15:guide>
        <p15:guide id="32" orient="horz" pos="432">
          <p15:clr>
            <a:srgbClr val="C35EA4"/>
          </p15:clr>
        </p15:guide>
        <p15:guide id="34" orient="horz" pos="2592">
          <p15:clr>
            <a:srgbClr val="5ACBF0"/>
          </p15:clr>
        </p15:guide>
        <p15:guide id="35" orient="horz" pos="2232">
          <p15:clr>
            <a:srgbClr val="A4A3A4"/>
          </p15:clr>
        </p15:guide>
        <p15:guide id="37" orient="horz" pos="1152">
          <p15:clr>
            <a:srgbClr val="5ACBF0"/>
          </p15:clr>
        </p15:guide>
        <p15:guide id="38" orient="horz" pos="1526">
          <p15:clr>
            <a:srgbClr val="5ACBF0"/>
          </p15:clr>
        </p15:guide>
        <p15:guide id="39" orient="horz" pos="1872">
          <p15:clr>
            <a:srgbClr val="A4A3A4"/>
          </p15:clr>
        </p15:guide>
        <p15:guide id="40" orient="horz" pos="792">
          <p15:clr>
            <a:srgbClr val="A4A3A4"/>
          </p15:clr>
        </p15:guide>
        <p15:guide id="41" orient="horz" pos="2952">
          <p15:clr>
            <a:srgbClr val="A4A3A4"/>
          </p15:clr>
        </p15:guide>
        <p15:guide id="42" orient="horz" pos="3312">
          <p15:clr>
            <a:srgbClr val="A4A3A4"/>
          </p15:clr>
        </p15:guide>
        <p15:guide id="43" orient="horz" pos="3672">
          <p15:clr>
            <a:srgbClr val="A4A3A4"/>
          </p15:clr>
        </p15:guide>
        <p15:guide id="44" orient="horz" pos="4032">
          <p15:clr>
            <a:srgbClr val="A4A3A4"/>
          </p15:clr>
        </p15:guide>
        <p15:guide id="45" orient="horz" pos="4392">
          <p15:clr>
            <a:srgbClr val="A4A3A4"/>
          </p15:clr>
        </p15:guide>
        <p15:guide id="46" pos="432">
          <p15:clr>
            <a:srgbClr val="C35EA4"/>
          </p15:clr>
        </p15:guide>
        <p15:guide id="47" pos="3847">
          <p15:clr>
            <a:srgbClr val="A4A3A4"/>
          </p15:clr>
        </p15:guide>
        <p15:guide id="48" pos="3140">
          <p15:clr>
            <a:srgbClr val="A4A3A4"/>
          </p15:clr>
        </p15:guide>
        <p15:guide id="49" pos="2436">
          <p15:clr>
            <a:srgbClr val="5ACBF0"/>
          </p15:clr>
        </p15:guide>
        <p15:guide id="50" pos="1732">
          <p15:clr>
            <a:srgbClr val="A4A3A4"/>
          </p15:clr>
        </p15:guide>
        <p15:guide id="51" pos="1024">
          <p15:clr>
            <a:srgbClr val="A4A3A4"/>
          </p15:clr>
        </p15:guide>
        <p15:guide id="52" pos="1138">
          <p15:clr>
            <a:srgbClr val="A4A3A4"/>
          </p15:clr>
        </p15:guide>
        <p15:guide id="53" pos="1845">
          <p15:clr>
            <a:srgbClr val="A4A3A4"/>
          </p15:clr>
        </p15:guide>
        <p15:guide id="54" pos="2549">
          <p15:clr>
            <a:srgbClr val="5ACBF0"/>
          </p15:clr>
        </p15:guide>
        <p15:guide id="55" pos="3257">
          <p15:clr>
            <a:srgbClr val="A4A3A4"/>
          </p15:clr>
        </p15:guide>
        <p15:guide id="56" pos="3961">
          <p15:clr>
            <a:srgbClr val="A4A3A4"/>
          </p15:clr>
        </p15:guide>
        <p15:guide id="57" pos="4551">
          <p15:clr>
            <a:srgbClr val="5ACBF0"/>
          </p15:clr>
        </p15:guide>
        <p15:guide id="58" pos="4668">
          <p15:clr>
            <a:srgbClr val="5ACBF0"/>
          </p15:clr>
        </p15:guide>
        <p15:guide id="59" pos="5259">
          <p15:clr>
            <a:srgbClr val="A4A3A4"/>
          </p15:clr>
        </p15:guide>
        <p15:guide id="60" pos="5963">
          <p15:clr>
            <a:srgbClr val="A4A3A4"/>
          </p15:clr>
        </p15:guide>
        <p15:guide id="61" pos="6670">
          <p15:clr>
            <a:srgbClr val="5ACBF0"/>
          </p15:clr>
        </p15:guide>
        <p15:guide id="62" pos="7374">
          <p15:clr>
            <a:srgbClr val="A4A3A4"/>
          </p15:clr>
        </p15:guide>
        <p15:guide id="63" pos="8082">
          <p15:clr>
            <a:srgbClr val="A4A3A4"/>
          </p15:clr>
        </p15:guide>
        <p15:guide id="65" pos="6080">
          <p15:clr>
            <a:srgbClr val="A4A3A4"/>
          </p15:clr>
        </p15:guide>
        <p15:guide id="66" pos="6784">
          <p15:clr>
            <a:srgbClr val="5ACBF0"/>
          </p15:clr>
        </p15:guide>
        <p15:guide id="67" pos="7492">
          <p15:clr>
            <a:srgbClr val="A4A3A4"/>
          </p15:clr>
        </p15:guide>
        <p15:guide id="68" pos="8196">
          <p15:clr>
            <a:srgbClr val="A4A3A4"/>
          </p15:clr>
        </p15:guide>
        <p15:guide id="69" pos="5372">
          <p15:clr>
            <a:srgbClr val="A4A3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4630400" cy="82296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0" y="0"/>
            <a:ext cx="702259" cy="702259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9456" tIns="175565" rIns="219456" bIns="17556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11892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88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0" y="0"/>
            <a:ext cx="351130" cy="351130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9456" tIns="175565" rIns="219456" bIns="17556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11892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88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5" name="Black, white and grays">
            <a:extLst>
              <a:ext uri="{FF2B5EF4-FFF2-40B4-BE49-F238E27FC236}">
                <a16:creationId xmlns:a16="http://schemas.microsoft.com/office/drawing/2014/main" id="{7A01D5E4-0370-4DB3-ABE5-512F420510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273994" y="8354419"/>
            <a:ext cx="7352748" cy="848860"/>
            <a:chOff x="3079386" y="2596661"/>
            <a:chExt cx="7352748" cy="848860"/>
          </a:xfrm>
        </p:grpSpPr>
        <p:grpSp>
          <p:nvGrpSpPr>
            <p:cNvPr id="2" name="Groupe 1">
              <a:extLst>
                <a:ext uri="{FF2B5EF4-FFF2-40B4-BE49-F238E27FC236}">
                  <a16:creationId xmlns:a16="http://schemas.microsoft.com/office/drawing/2014/main" id="{A3380582-0850-44FB-9921-CE1A63A57A5E}"/>
                </a:ext>
              </a:extLst>
            </p:cNvPr>
            <p:cNvGrpSpPr/>
            <p:nvPr userDrawn="1"/>
          </p:nvGrpSpPr>
          <p:grpSpPr>
            <a:xfrm rot="16200000">
              <a:off x="6550623" y="-435989"/>
              <a:ext cx="410273" cy="7352748"/>
              <a:chOff x="9487019" y="876852"/>
              <a:chExt cx="410273" cy="7352748"/>
            </a:xfrm>
          </p:grpSpPr>
          <p:sp>
            <p:nvSpPr>
              <p:cNvPr id="146" name="object 16">
                <a:extLst>
                  <a:ext uri="{FF2B5EF4-FFF2-40B4-BE49-F238E27FC236}">
                    <a16:creationId xmlns:a16="http://schemas.microsoft.com/office/drawing/2014/main" id="{859C6F1E-967F-394E-B787-8539C10BC369}"/>
                  </a:ext>
                </a:extLst>
              </p:cNvPr>
              <p:cNvSpPr txBox="1"/>
              <p:nvPr/>
            </p:nvSpPr>
            <p:spPr>
              <a:xfrm rot="5400000">
                <a:off x="9078769" y="7411078"/>
                <a:ext cx="1226773" cy="410272"/>
              </a:xfrm>
              <a:prstGeom prst="rect">
                <a:avLst/>
              </a:prstGeom>
              <a:solidFill>
                <a:srgbClr val="F2F2F2"/>
              </a:solidFill>
              <a:ln w="6350">
                <a:solidFill>
                  <a:srgbClr val="E6E6E6"/>
                </a:solidFill>
              </a:ln>
            </p:spPr>
            <p:txBody>
              <a:bodyPr vert="horz" wrap="none" lIns="45720" tIns="27432" rIns="45720" bIns="27432" rtlCol="0" anchor="t" anchorCtr="0">
                <a:normAutofit/>
              </a:bodyPr>
              <a:lstStyle/>
              <a:p>
                <a:pPr marL="0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Extra Light Gray</a:t>
                </a:r>
                <a:endParaRPr kumimoji="0" lang="cs-CZ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+mn-ea"/>
                  <a:cs typeface="Segoe UI" charset="0"/>
                </a:endParaRPr>
              </a:p>
              <a:p>
                <a:pPr marL="0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R2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42</a:t>
                </a: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 G2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42</a:t>
                </a: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 B2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42</a:t>
                </a: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44" name="object 15">
                <a:extLst>
                  <a:ext uri="{FF2B5EF4-FFF2-40B4-BE49-F238E27FC236}">
                    <a16:creationId xmlns:a16="http://schemas.microsoft.com/office/drawing/2014/main" id="{1D395897-A51E-C54D-9D1D-38873B0F3F1A}"/>
                  </a:ext>
                </a:extLst>
              </p:cNvPr>
              <p:cNvSpPr txBox="1"/>
              <p:nvPr/>
            </p:nvSpPr>
            <p:spPr>
              <a:xfrm rot="5400000">
                <a:off x="9078769" y="6188384"/>
                <a:ext cx="1226773" cy="410272"/>
              </a:xfrm>
              <a:prstGeom prst="rect">
                <a:avLst/>
              </a:prstGeom>
              <a:solidFill>
                <a:srgbClr val="E6E6E6"/>
              </a:solidFill>
              <a:ln w="3175">
                <a:noFill/>
              </a:ln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Light</a:t>
                </a:r>
                <a:r>
                  <a:rPr kumimoji="0" lang="cs-CZ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 </a:t>
                </a:r>
                <a:r>
                  <a:rPr kumimoji="0" lang="cs-CZ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Gray</a:t>
                </a:r>
                <a:endParaRPr kumimoji="0" lang="cs-CZ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R230 G230 B230</a:t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cs-CZ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45" name="object 14">
                <a:extLst>
                  <a:ext uri="{FF2B5EF4-FFF2-40B4-BE49-F238E27FC236}">
                    <a16:creationId xmlns:a16="http://schemas.microsoft.com/office/drawing/2014/main" id="{10EA571D-902C-8547-BEFA-966221F0F224}"/>
                  </a:ext>
                </a:extLst>
              </p:cNvPr>
              <p:cNvSpPr txBox="1"/>
              <p:nvPr/>
            </p:nvSpPr>
            <p:spPr>
              <a:xfrm rot="5400000">
                <a:off x="9078769" y="4961612"/>
                <a:ext cx="1226773" cy="410272"/>
              </a:xfrm>
              <a:prstGeom prst="rect">
                <a:avLst/>
              </a:prstGeom>
              <a:solidFill>
                <a:srgbClr val="D2D2D2"/>
              </a:solidFill>
              <a:ln w="6350">
                <a:noFill/>
              </a:ln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Gray</a:t>
                </a:r>
                <a:endParaRPr kumimoji="0" lang="cs-CZ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R210 G210 B210</a:t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cs-CZ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43" name="object 19">
                <a:extLst>
                  <a:ext uri="{FF2B5EF4-FFF2-40B4-BE49-F238E27FC236}">
                    <a16:creationId xmlns:a16="http://schemas.microsoft.com/office/drawing/2014/main" id="{E4A4C58D-6B40-8F40-A8F2-6546F6C99A49}"/>
                  </a:ext>
                </a:extLst>
              </p:cNvPr>
              <p:cNvSpPr txBox="1"/>
              <p:nvPr/>
            </p:nvSpPr>
            <p:spPr>
              <a:xfrm rot="5400000">
                <a:off x="9078768" y="3738918"/>
                <a:ext cx="1226773" cy="410272"/>
              </a:xfrm>
              <a:prstGeom prst="rect">
                <a:avLst/>
              </a:prstGeom>
              <a:solidFill>
                <a:srgbClr val="737373"/>
              </a:solidFill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Mid G</a:t>
                </a:r>
                <a:r>
                  <a:rPr kumimoji="0" lang="mr-IN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ray</a:t>
                </a:r>
                <a:r>
                  <a:rPr kumimoji="0" lang="mr-IN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 </a:t>
                </a: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R115 G115 B115</a:t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42" name="object 22">
                <a:extLst>
                  <a:ext uri="{FF2B5EF4-FFF2-40B4-BE49-F238E27FC236}">
                    <a16:creationId xmlns:a16="http://schemas.microsoft.com/office/drawing/2014/main" id="{5141FD8F-F7DE-2A45-9E44-1ECEFD28CF8E}"/>
                  </a:ext>
                </a:extLst>
              </p:cNvPr>
              <p:cNvSpPr txBox="1"/>
              <p:nvPr/>
            </p:nvSpPr>
            <p:spPr>
              <a:xfrm rot="5400000">
                <a:off x="9078768" y="2511876"/>
                <a:ext cx="1226773" cy="410272"/>
              </a:xfrm>
              <a:prstGeom prst="rect">
                <a:avLst/>
              </a:prstGeom>
              <a:solidFill>
                <a:srgbClr val="505050"/>
              </a:solidFill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mr-IN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Dark </a:t>
                </a: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G</a:t>
                </a:r>
                <a:r>
                  <a:rPr kumimoji="0" lang="mr-IN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ray</a:t>
                </a: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</a:t>
                </a:r>
                <a:r>
                  <a:rPr kumimoji="0" lang="mr-IN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80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G</a:t>
                </a:r>
                <a:r>
                  <a:rPr kumimoji="0" lang="mr-IN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80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B</a:t>
                </a:r>
                <a:r>
                  <a:rPr kumimoji="0" lang="mr-IN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80</a:t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47" name="object 22">
                <a:extLst>
                  <a:ext uri="{FF2B5EF4-FFF2-40B4-BE49-F238E27FC236}">
                    <a16:creationId xmlns:a16="http://schemas.microsoft.com/office/drawing/2014/main" id="{66BF1245-79F6-BB46-8211-1F6CFF8FC909}"/>
                  </a:ext>
                </a:extLst>
              </p:cNvPr>
              <p:cNvSpPr txBox="1"/>
              <p:nvPr/>
            </p:nvSpPr>
            <p:spPr>
              <a:xfrm rot="5400000">
                <a:off x="9078768" y="1285103"/>
                <a:ext cx="1226773" cy="410272"/>
              </a:xfrm>
              <a:prstGeom prst="rect">
                <a:avLst/>
              </a:prstGeom>
              <a:solidFill>
                <a:srgbClr val="2F2F2F"/>
              </a:solidFill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Extra </a:t>
                </a:r>
                <a:r>
                  <a:rPr kumimoji="0" lang="mr-IN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D</a:t>
                </a:r>
                <a:r>
                  <a:rPr kumimoji="0" lang="en-US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ar</a:t>
                </a:r>
                <a:r>
                  <a:rPr kumimoji="0" lang="mr-IN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k</a:t>
                </a: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 G</a:t>
                </a:r>
                <a:r>
                  <a:rPr kumimoji="0" lang="mr-IN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ray</a:t>
                </a: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R47 G47 B47</a:t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141" name="object 16">
              <a:extLst>
                <a:ext uri="{FF2B5EF4-FFF2-40B4-BE49-F238E27FC236}">
                  <a16:creationId xmlns:a16="http://schemas.microsoft.com/office/drawing/2014/main" id="{3D52AE5F-974A-2943-811F-380C61D7923A}"/>
                </a:ext>
              </a:extLst>
            </p:cNvPr>
            <p:cNvSpPr txBox="1"/>
            <p:nvPr/>
          </p:nvSpPr>
          <p:spPr>
            <a:xfrm>
              <a:off x="6755896" y="2596661"/>
              <a:ext cx="3676238" cy="438133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txBody>
            <a:bodyPr vert="horz" wrap="none" lIns="0" tIns="27432" rIns="45720" bIns="27432" rtlCol="0" anchor="t" anchorCtr="0">
              <a:normAutofit/>
            </a:bodyPr>
            <a:lstStyle/>
            <a:p>
              <a:pPr marL="106675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cs-CZ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White</a:t>
              </a:r>
              <a:endParaRPr kumimoji="0" lang="cs-CZ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75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cs-CZ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R255 G255 B255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75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75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40" name="object 25">
              <a:extLst>
                <a:ext uri="{FF2B5EF4-FFF2-40B4-BE49-F238E27FC236}">
                  <a16:creationId xmlns:a16="http://schemas.microsoft.com/office/drawing/2014/main" id="{63D91D28-976A-054E-9200-E5B8F287AA2E}"/>
                </a:ext>
              </a:extLst>
            </p:cNvPr>
            <p:cNvSpPr txBox="1"/>
            <p:nvPr/>
          </p:nvSpPr>
          <p:spPr>
            <a:xfrm>
              <a:off x="3079387" y="2597115"/>
              <a:ext cx="3693962" cy="438133"/>
            </a:xfrm>
            <a:prstGeom prst="rect">
              <a:avLst/>
            </a:prstGeom>
            <a:solidFill>
              <a:srgbClr val="000000"/>
            </a:solidFill>
          </p:spPr>
          <p:txBody>
            <a:bodyPr vert="horz" wrap="none" lIns="0" tIns="27432" rIns="45720" bIns="27432" rtlCol="0">
              <a:noAutofit/>
            </a:bodyPr>
            <a:lstStyle/>
            <a:p>
              <a:pPr marL="106675" marR="0" lvl="0" indent="0" algn="l" defTabSz="914364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Rich Black</a:t>
              </a:r>
              <a:endParaRPr kumimoji="0" lang="mr-IN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75" marR="0" lvl="0" indent="0" algn="l" defTabSz="914364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R0 G0 B0</a:t>
              </a:r>
            </a:p>
            <a:p>
              <a:pPr marL="106675" marR="0" lvl="0" indent="0" algn="l" defTabSz="914364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75" marR="0" lvl="0" indent="0" algn="l" defTabSz="914364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b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highlight>
                    <a:srgbClr val="FF0000"/>
                  </a:highlight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</a:br>
              <a:endParaRPr kumimoji="0" lang="mr-IN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0000"/>
                </a:highlight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</p:grpSp>
      <p:grpSp>
        <p:nvGrpSpPr>
          <p:cNvPr id="37" name="Purple theme">
            <a:extLst>
              <a:ext uri="{FF2B5EF4-FFF2-40B4-BE49-F238E27FC236}">
                <a16:creationId xmlns:a16="http://schemas.microsoft.com/office/drawing/2014/main" id="{792F544B-12A2-448A-8B83-A569B40D6C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6046012" y="6954850"/>
            <a:ext cx="1322716" cy="1226783"/>
            <a:chOff x="4187065" y="7008141"/>
            <a:chExt cx="1322716" cy="1226783"/>
          </a:xfrm>
        </p:grpSpPr>
        <p:sp>
          <p:nvSpPr>
            <p:cNvPr id="123" name="object 94">
              <a:extLst>
                <a:ext uri="{FF2B5EF4-FFF2-40B4-BE49-F238E27FC236}">
                  <a16:creationId xmlns:a16="http://schemas.microsoft.com/office/drawing/2014/main" id="{000B45AA-DA07-422E-99A4-285E770871CC}"/>
                </a:ext>
              </a:extLst>
            </p:cNvPr>
            <p:cNvSpPr/>
            <p:nvPr/>
          </p:nvSpPr>
          <p:spPr>
            <a:xfrm rot="5400000">
              <a:off x="4348446" y="7358647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8661C5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Purple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R134 G97 B197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24" name="object 96">
              <a:extLst>
                <a:ext uri="{FF2B5EF4-FFF2-40B4-BE49-F238E27FC236}">
                  <a16:creationId xmlns:a16="http://schemas.microsoft.com/office/drawing/2014/main" id="{1112FA86-FF81-4A22-9303-AFEA6BCD8CEC}"/>
                </a:ext>
              </a:extLst>
            </p:cNvPr>
            <p:cNvSpPr/>
            <p:nvPr/>
          </p:nvSpPr>
          <p:spPr>
            <a:xfrm rot="5400000">
              <a:off x="3836559" y="7358647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3B2E58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Purple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R59 G46 B88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1" name="object 95">
              <a:extLst>
                <a:ext uri="{FF2B5EF4-FFF2-40B4-BE49-F238E27FC236}">
                  <a16:creationId xmlns:a16="http://schemas.microsoft.com/office/drawing/2014/main" id="{5D8291F4-51BF-4AAC-B50E-32C238C02E86}"/>
                </a:ext>
              </a:extLst>
            </p:cNvPr>
            <p:cNvSpPr/>
            <p:nvPr/>
          </p:nvSpPr>
          <p:spPr>
            <a:xfrm rot="5400000">
              <a:off x="4746146" y="7471280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D59DFF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Purple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R213 G157 B255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91" name="object 55">
              <a:extLst>
                <a:ext uri="{FF2B5EF4-FFF2-40B4-BE49-F238E27FC236}">
                  <a16:creationId xmlns:a16="http://schemas.microsoft.com/office/drawing/2014/main" id="{DCF78ED8-B3FB-406A-848B-A2B57CD8CE09}"/>
                </a:ext>
              </a:extLst>
            </p:cNvPr>
            <p:cNvSpPr/>
            <p:nvPr/>
          </p:nvSpPr>
          <p:spPr>
            <a:xfrm rot="5400000">
              <a:off x="4821404" y="7836088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197" name="object 55">
              <a:extLst>
                <a:ext uri="{FF2B5EF4-FFF2-40B4-BE49-F238E27FC236}">
                  <a16:creationId xmlns:a16="http://schemas.microsoft.com/office/drawing/2014/main" id="{B6FBF43C-37D4-423F-B8D0-81E03B59E746}"/>
                </a:ext>
              </a:extLst>
            </p:cNvPr>
            <p:cNvSpPr/>
            <p:nvPr/>
          </p:nvSpPr>
          <p:spPr>
            <a:xfrm rot="5400000">
              <a:off x="4321639" y="7836098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D59D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endParaRPr kumimoji="0" lang="en-US" sz="168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36" name="Teal theme">
            <a:extLst>
              <a:ext uri="{FF2B5EF4-FFF2-40B4-BE49-F238E27FC236}">
                <a16:creationId xmlns:a16="http://schemas.microsoft.com/office/drawing/2014/main" id="{DA4F9A03-A77F-4EE7-A459-3495C090DB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6050391" y="5573694"/>
            <a:ext cx="1322713" cy="1226774"/>
            <a:chOff x="4187065" y="4558674"/>
            <a:chExt cx="1322713" cy="1226774"/>
          </a:xfrm>
        </p:grpSpPr>
        <p:sp>
          <p:nvSpPr>
            <p:cNvPr id="170" name="object 74">
              <a:extLst>
                <a:ext uri="{FF2B5EF4-FFF2-40B4-BE49-F238E27FC236}">
                  <a16:creationId xmlns:a16="http://schemas.microsoft.com/office/drawing/2014/main" id="{6BE1C147-E1D2-4B60-80E5-DF5B001B06FE}"/>
                </a:ext>
              </a:extLst>
            </p:cNvPr>
            <p:cNvSpPr/>
            <p:nvPr/>
          </p:nvSpPr>
          <p:spPr>
            <a:xfrm rot="5400000">
              <a:off x="4348446" y="4909180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008575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Teal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R0 G133 B117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71" name="object 76">
              <a:extLst>
                <a:ext uri="{FF2B5EF4-FFF2-40B4-BE49-F238E27FC236}">
                  <a16:creationId xmlns:a16="http://schemas.microsoft.com/office/drawing/2014/main" id="{6065E591-8064-4D8E-9A93-3E313066E0D3}"/>
                </a:ext>
              </a:extLst>
            </p:cNvPr>
            <p:cNvSpPr/>
            <p:nvPr/>
          </p:nvSpPr>
          <p:spPr>
            <a:xfrm rot="5400000">
              <a:off x="3836559" y="4909180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274B47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Teal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R39 G75 B71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5" name="object 75">
              <a:extLst>
                <a:ext uri="{FF2B5EF4-FFF2-40B4-BE49-F238E27FC236}">
                  <a16:creationId xmlns:a16="http://schemas.microsoft.com/office/drawing/2014/main" id="{8C132861-B1E6-415C-9826-E365F4F9ACAB}"/>
                </a:ext>
              </a:extLst>
            </p:cNvPr>
            <p:cNvSpPr/>
            <p:nvPr/>
          </p:nvSpPr>
          <p:spPr>
            <a:xfrm rot="5400000">
              <a:off x="4746143" y="5021814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30E5D0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Teal</a:t>
              </a:r>
            </a:p>
            <a:p>
              <a:pPr marL="0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R48 G229 B208</a:t>
              </a:r>
            </a:p>
            <a:p>
              <a:pPr marL="0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9" name="object 55">
              <a:extLst>
                <a:ext uri="{FF2B5EF4-FFF2-40B4-BE49-F238E27FC236}">
                  <a16:creationId xmlns:a16="http://schemas.microsoft.com/office/drawing/2014/main" id="{556935F2-6C89-45C2-90B7-A7D129D925C7}"/>
                </a:ext>
              </a:extLst>
            </p:cNvPr>
            <p:cNvSpPr/>
            <p:nvPr/>
          </p:nvSpPr>
          <p:spPr>
            <a:xfrm rot="5400000">
              <a:off x="4821404" y="5382249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195" name="object 55">
              <a:extLst>
                <a:ext uri="{FF2B5EF4-FFF2-40B4-BE49-F238E27FC236}">
                  <a16:creationId xmlns:a16="http://schemas.microsoft.com/office/drawing/2014/main" id="{257DF31A-9079-42C6-9BF3-66CDAC5B8142}"/>
                </a:ext>
              </a:extLst>
            </p:cNvPr>
            <p:cNvSpPr/>
            <p:nvPr/>
          </p:nvSpPr>
          <p:spPr>
            <a:xfrm rot="5400000">
              <a:off x="4321637" y="5382251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30E5D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endParaRPr kumimoji="0" lang="en-US" sz="168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34" name="Green theme">
            <a:extLst>
              <a:ext uri="{FF2B5EF4-FFF2-40B4-BE49-F238E27FC236}">
                <a16:creationId xmlns:a16="http://schemas.microsoft.com/office/drawing/2014/main" id="{50B35C9F-DD4A-4B7B-8A3F-24EFDC890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6050097" y="4195174"/>
            <a:ext cx="1322714" cy="1226773"/>
            <a:chOff x="4187065" y="3335980"/>
            <a:chExt cx="1322714" cy="1226773"/>
          </a:xfrm>
        </p:grpSpPr>
        <p:sp>
          <p:nvSpPr>
            <p:cNvPr id="166" name="object 34">
              <a:extLst>
                <a:ext uri="{FF2B5EF4-FFF2-40B4-BE49-F238E27FC236}">
                  <a16:creationId xmlns:a16="http://schemas.microsoft.com/office/drawing/2014/main" id="{E1F2CC59-09F6-4569-97AD-2890EDF0CE76}"/>
                </a:ext>
              </a:extLst>
            </p:cNvPr>
            <p:cNvSpPr/>
            <p:nvPr/>
          </p:nvSpPr>
          <p:spPr>
            <a:xfrm rot="5400000">
              <a:off x="4348446" y="3686486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107C10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Green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R16 G124 B16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67" name="object 36">
              <a:extLst>
                <a:ext uri="{FF2B5EF4-FFF2-40B4-BE49-F238E27FC236}">
                  <a16:creationId xmlns:a16="http://schemas.microsoft.com/office/drawing/2014/main" id="{BC74C497-119D-4E50-A405-0A079F1EBB11}"/>
                </a:ext>
              </a:extLst>
            </p:cNvPr>
            <p:cNvSpPr/>
            <p:nvPr/>
          </p:nvSpPr>
          <p:spPr>
            <a:xfrm rot="5400000">
              <a:off x="3836559" y="3686486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054B16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Green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R5 G75 B22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3" name="object 35">
              <a:extLst>
                <a:ext uri="{FF2B5EF4-FFF2-40B4-BE49-F238E27FC236}">
                  <a16:creationId xmlns:a16="http://schemas.microsoft.com/office/drawing/2014/main" id="{4F51C496-AD90-48D6-8CCB-B003995A475C}"/>
                </a:ext>
              </a:extLst>
            </p:cNvPr>
            <p:cNvSpPr/>
            <p:nvPr/>
          </p:nvSpPr>
          <p:spPr>
            <a:xfrm rot="5400000">
              <a:off x="4746144" y="3799119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9BF00B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Green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R155 G240 B11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8" name="object 55">
              <a:extLst>
                <a:ext uri="{FF2B5EF4-FFF2-40B4-BE49-F238E27FC236}">
                  <a16:creationId xmlns:a16="http://schemas.microsoft.com/office/drawing/2014/main" id="{41ADEA77-C6E7-42CC-80F8-DAC1F656E2B2}"/>
                </a:ext>
              </a:extLst>
            </p:cNvPr>
            <p:cNvSpPr/>
            <p:nvPr/>
          </p:nvSpPr>
          <p:spPr>
            <a:xfrm rot="5400000">
              <a:off x="4821404" y="4163659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194" name="object 55">
              <a:extLst>
                <a:ext uri="{FF2B5EF4-FFF2-40B4-BE49-F238E27FC236}">
                  <a16:creationId xmlns:a16="http://schemas.microsoft.com/office/drawing/2014/main" id="{52118087-22F7-41F4-B905-C481316709E1}"/>
                </a:ext>
              </a:extLst>
            </p:cNvPr>
            <p:cNvSpPr/>
            <p:nvPr/>
          </p:nvSpPr>
          <p:spPr>
            <a:xfrm rot="5400000">
              <a:off x="4321641" y="4163660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9BF00B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endParaRPr kumimoji="0" lang="en-US" sz="168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8" name="Yellow theme">
            <a:extLst>
              <a:ext uri="{FF2B5EF4-FFF2-40B4-BE49-F238E27FC236}">
                <a16:creationId xmlns:a16="http://schemas.microsoft.com/office/drawing/2014/main" id="{758D6797-3F1D-4801-84D5-2FE876D7E4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6054601" y="2817769"/>
            <a:ext cx="1322715" cy="1227043"/>
            <a:chOff x="4187065" y="2108938"/>
            <a:chExt cx="1322715" cy="1227043"/>
          </a:xfrm>
        </p:grpSpPr>
        <p:sp>
          <p:nvSpPr>
            <p:cNvPr id="127" name="object 54">
              <a:extLst>
                <a:ext uri="{FF2B5EF4-FFF2-40B4-BE49-F238E27FC236}">
                  <a16:creationId xmlns:a16="http://schemas.microsoft.com/office/drawing/2014/main" id="{D73E21B6-2F7B-465A-9665-AC4725562E7C}"/>
                </a:ext>
              </a:extLst>
            </p:cNvPr>
            <p:cNvSpPr/>
            <p:nvPr/>
          </p:nvSpPr>
          <p:spPr>
            <a:xfrm rot="5400000">
              <a:off x="4348446" y="2459445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6999" y="1687360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FFB900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Yellow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R255 G185 B0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28" name="object 56">
              <a:extLst>
                <a:ext uri="{FF2B5EF4-FFF2-40B4-BE49-F238E27FC236}">
                  <a16:creationId xmlns:a16="http://schemas.microsoft.com/office/drawing/2014/main" id="{09B2D568-3BD7-4830-920B-99DA31292A27}"/>
                </a:ext>
              </a:extLst>
            </p:cNvPr>
            <p:cNvSpPr/>
            <p:nvPr/>
          </p:nvSpPr>
          <p:spPr>
            <a:xfrm rot="5400000">
              <a:off x="3836559" y="2459445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6A4B16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Yellow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R106 G75 B22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2" name="object 55">
              <a:extLst>
                <a:ext uri="{FF2B5EF4-FFF2-40B4-BE49-F238E27FC236}">
                  <a16:creationId xmlns:a16="http://schemas.microsoft.com/office/drawing/2014/main" id="{378DDDAD-2275-476C-B419-E5F9A8B8D05F}"/>
                </a:ext>
              </a:extLst>
            </p:cNvPr>
            <p:cNvSpPr/>
            <p:nvPr/>
          </p:nvSpPr>
          <p:spPr>
            <a:xfrm rot="5400000">
              <a:off x="4746145" y="2572077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FEF000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Yellow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R254 G240 B0</a:t>
              </a:r>
            </a:p>
          </p:txBody>
        </p:sp>
        <p:sp>
          <p:nvSpPr>
            <p:cNvPr id="187" name="object 55">
              <a:extLst>
                <a:ext uri="{FF2B5EF4-FFF2-40B4-BE49-F238E27FC236}">
                  <a16:creationId xmlns:a16="http://schemas.microsoft.com/office/drawing/2014/main" id="{3B164EF3-4519-418E-BE77-81283EB0A5EF}"/>
                </a:ext>
              </a:extLst>
            </p:cNvPr>
            <p:cNvSpPr/>
            <p:nvPr/>
          </p:nvSpPr>
          <p:spPr>
            <a:xfrm rot="5400000">
              <a:off x="4819443" y="2937155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193" name="object 55">
              <a:extLst>
                <a:ext uri="{FF2B5EF4-FFF2-40B4-BE49-F238E27FC236}">
                  <a16:creationId xmlns:a16="http://schemas.microsoft.com/office/drawing/2014/main" id="{2A614499-27D7-4F2A-9584-BB6F662A466B}"/>
                </a:ext>
              </a:extLst>
            </p:cNvPr>
            <p:cNvSpPr/>
            <p:nvPr/>
          </p:nvSpPr>
          <p:spPr>
            <a:xfrm rot="5400000">
              <a:off x="4319681" y="2937155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EF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</p:grpSp>
      <p:grpSp>
        <p:nvGrpSpPr>
          <p:cNvPr id="6" name="Orange theme">
            <a:extLst>
              <a:ext uri="{FF2B5EF4-FFF2-40B4-BE49-F238E27FC236}">
                <a16:creationId xmlns:a16="http://schemas.microsoft.com/office/drawing/2014/main" id="{454FCBEE-41DD-4195-8892-8B4F253AAE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6052561" y="1433179"/>
            <a:ext cx="1322717" cy="1231121"/>
            <a:chOff x="4187065" y="882165"/>
            <a:chExt cx="1322717" cy="1231121"/>
          </a:xfrm>
        </p:grpSpPr>
        <p:sp>
          <p:nvSpPr>
            <p:cNvPr id="121" name="object 54">
              <a:extLst>
                <a:ext uri="{FF2B5EF4-FFF2-40B4-BE49-F238E27FC236}">
                  <a16:creationId xmlns:a16="http://schemas.microsoft.com/office/drawing/2014/main" id="{0B5055CD-63A0-4C46-808A-35153C98011A}"/>
                </a:ext>
              </a:extLst>
            </p:cNvPr>
            <p:cNvSpPr/>
            <p:nvPr/>
          </p:nvSpPr>
          <p:spPr>
            <a:xfrm rot="5400000">
              <a:off x="4348446" y="1232672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6999" y="1687360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D83B01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Orange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R216 G59 B1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22" name="object 56">
              <a:extLst>
                <a:ext uri="{FF2B5EF4-FFF2-40B4-BE49-F238E27FC236}">
                  <a16:creationId xmlns:a16="http://schemas.microsoft.com/office/drawing/2014/main" id="{7F4A1B70-54EF-4FE3-9943-B44B1F433142}"/>
                </a:ext>
              </a:extLst>
            </p:cNvPr>
            <p:cNvSpPr/>
            <p:nvPr/>
          </p:nvSpPr>
          <p:spPr>
            <a:xfrm rot="5400000">
              <a:off x="3836559" y="1232672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6B2929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Orange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R107 G41 B41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0" name="object 55">
              <a:extLst>
                <a:ext uri="{FF2B5EF4-FFF2-40B4-BE49-F238E27FC236}">
                  <a16:creationId xmlns:a16="http://schemas.microsoft.com/office/drawing/2014/main" id="{3408E7E9-7FEF-4049-9730-B421DFFEE6C0}"/>
                </a:ext>
              </a:extLst>
            </p:cNvPr>
            <p:cNvSpPr/>
            <p:nvPr/>
          </p:nvSpPr>
          <p:spPr>
            <a:xfrm rot="5400000">
              <a:off x="4746147" y="1345304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FF9349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Orange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R255 G147 B73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1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6" name="object 55">
              <a:extLst>
                <a:ext uri="{FF2B5EF4-FFF2-40B4-BE49-F238E27FC236}">
                  <a16:creationId xmlns:a16="http://schemas.microsoft.com/office/drawing/2014/main" id="{679B9043-8051-408C-A01A-9C0959F081CC}"/>
                </a:ext>
              </a:extLst>
            </p:cNvPr>
            <p:cNvSpPr/>
            <p:nvPr/>
          </p:nvSpPr>
          <p:spPr>
            <a:xfrm rot="5400000">
              <a:off x="4821404" y="1714460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192" name="object 55">
              <a:extLst>
                <a:ext uri="{FF2B5EF4-FFF2-40B4-BE49-F238E27FC236}">
                  <a16:creationId xmlns:a16="http://schemas.microsoft.com/office/drawing/2014/main" id="{E7421694-F06B-445B-BCB9-6BC9F691168A}"/>
                </a:ext>
              </a:extLst>
            </p:cNvPr>
            <p:cNvSpPr/>
            <p:nvPr/>
          </p:nvSpPr>
          <p:spPr>
            <a:xfrm rot="5400000">
              <a:off x="4321643" y="1714460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9349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</p:grpSp>
      <p:sp>
        <p:nvSpPr>
          <p:cNvPr id="86" name="Other colors title">
            <a:extLst>
              <a:ext uri="{FF2B5EF4-FFF2-40B4-BE49-F238E27FC236}">
                <a16:creationId xmlns:a16="http://schemas.microsoft.com/office/drawing/2014/main" id="{DD114070-12CB-4F99-A811-02094A4AA7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6093838" y="1125254"/>
            <a:ext cx="72135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505050"/>
                </a:solidFill>
                <a:latin typeface="+mj-lt"/>
              </a:rPr>
              <a:t>Other colors</a:t>
            </a:r>
          </a:p>
        </p:txBody>
      </p:sp>
      <p:grpSp>
        <p:nvGrpSpPr>
          <p:cNvPr id="4" name="Blue theme">
            <a:extLst>
              <a:ext uri="{FF2B5EF4-FFF2-40B4-BE49-F238E27FC236}">
                <a16:creationId xmlns:a16="http://schemas.microsoft.com/office/drawing/2014/main" id="{884758BB-E952-46B2-BA4B-D521D18639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4845686" y="1288758"/>
            <a:ext cx="1037648" cy="1231412"/>
            <a:chOff x="9966767" y="5780133"/>
            <a:chExt cx="1037648" cy="1231412"/>
          </a:xfrm>
        </p:grpSpPr>
        <p:sp>
          <p:nvSpPr>
            <p:cNvPr id="136" name="object 74">
              <a:extLst>
                <a:ext uri="{FF2B5EF4-FFF2-40B4-BE49-F238E27FC236}">
                  <a16:creationId xmlns:a16="http://schemas.microsoft.com/office/drawing/2014/main" id="{BB1D77C9-A72E-484C-854B-3DB2D32179A2}"/>
                </a:ext>
              </a:extLst>
            </p:cNvPr>
            <p:cNvSpPr/>
            <p:nvPr/>
          </p:nvSpPr>
          <p:spPr>
            <a:xfrm rot="5400000">
              <a:off x="10128148" y="6130639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0078D4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Blue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R0 G120 B212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37" name="object 76">
              <a:extLst>
                <a:ext uri="{FF2B5EF4-FFF2-40B4-BE49-F238E27FC236}">
                  <a16:creationId xmlns:a16="http://schemas.microsoft.com/office/drawing/2014/main" id="{9DD29805-3323-2A40-A080-D50CFC0F4B0A}"/>
                </a:ext>
              </a:extLst>
            </p:cNvPr>
            <p:cNvSpPr/>
            <p:nvPr/>
          </p:nvSpPr>
          <p:spPr>
            <a:xfrm rot="5400000">
              <a:off x="9616261" y="6130639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243A5E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Blue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R36 G58 B94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58" name="object 55">
              <a:extLst>
                <a:ext uri="{FF2B5EF4-FFF2-40B4-BE49-F238E27FC236}">
                  <a16:creationId xmlns:a16="http://schemas.microsoft.com/office/drawing/2014/main" id="{1C7434C3-2945-7642-A4D7-504034AF5F7E}"/>
                </a:ext>
              </a:extLst>
            </p:cNvPr>
            <p:cNvSpPr/>
            <p:nvPr/>
          </p:nvSpPr>
          <p:spPr>
            <a:xfrm rot="5400000">
              <a:off x="10601106" y="6612718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164" name="object 55">
              <a:extLst>
                <a:ext uri="{FF2B5EF4-FFF2-40B4-BE49-F238E27FC236}">
                  <a16:creationId xmlns:a16="http://schemas.microsoft.com/office/drawing/2014/main" id="{73069635-C835-DE45-BA52-F9A3717FD4BC}"/>
                </a:ext>
              </a:extLst>
            </p:cNvPr>
            <p:cNvSpPr/>
            <p:nvPr/>
          </p:nvSpPr>
          <p:spPr>
            <a:xfrm rot="5400000">
              <a:off x="10101343" y="6612719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50E6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endParaRPr kumimoji="0" lang="en-US" sz="168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sp>
        <p:nvSpPr>
          <p:cNvPr id="38" name="Primary colors title">
            <a:extLst>
              <a:ext uri="{FF2B5EF4-FFF2-40B4-BE49-F238E27FC236}">
                <a16:creationId xmlns:a16="http://schemas.microsoft.com/office/drawing/2014/main" id="{F7BB1FE4-8B6E-43B4-BB51-6B23ABCBBC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4748804" y="1127544"/>
            <a:ext cx="796693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505050"/>
                </a:solidFill>
                <a:latin typeface="+mj-lt"/>
              </a:rPr>
              <a:t>Primary blues</a:t>
            </a:r>
          </a:p>
        </p:txBody>
      </p:sp>
      <p:sp>
        <p:nvSpPr>
          <p:cNvPr id="89" name="object 75">
            <a:extLst>
              <a:ext uri="{FF2B5EF4-FFF2-40B4-BE49-F238E27FC236}">
                <a16:creationId xmlns:a16="http://schemas.microsoft.com/office/drawing/2014/main" id="{E7372636-0853-48AD-BBD9-989CCD8E3A55}"/>
              </a:ext>
            </a:extLst>
          </p:cNvPr>
          <p:cNvSpPr/>
          <p:nvPr userDrawn="1"/>
        </p:nvSpPr>
        <p:spPr>
          <a:xfrm>
            <a:off x="14744865" y="2891104"/>
            <a:ext cx="1226773" cy="300496"/>
          </a:xfrm>
          <a:custGeom>
            <a:avLst/>
            <a:gdLst/>
            <a:ahLst/>
            <a:cxnLst/>
            <a:rect l="l" t="t" r="r" b="b"/>
            <a:pathLst>
              <a:path w="1397000" h="978535">
                <a:moveTo>
                  <a:pt x="0" y="978204"/>
                </a:moveTo>
                <a:lnTo>
                  <a:pt x="1397000" y="978204"/>
                </a:lnTo>
                <a:lnTo>
                  <a:pt x="1397000" y="0"/>
                </a:lnTo>
                <a:lnTo>
                  <a:pt x="0" y="0"/>
                </a:lnTo>
                <a:lnTo>
                  <a:pt x="0" y="978204"/>
                </a:lnTo>
                <a:close/>
              </a:path>
            </a:pathLst>
          </a:custGeom>
          <a:solidFill>
            <a:srgbClr val="50E6FF"/>
          </a:solidFill>
        </p:spPr>
        <p:txBody>
          <a:bodyPr wrap="none" lIns="45720" tIns="27432" rIns="45720" bIns="27432" rtlCol="0">
            <a:noAutofit/>
          </a:bodyPr>
          <a:lstStyle/>
          <a:p>
            <a:pPr marL="0" marR="0" lvl="0" indent="0" algn="l" defTabSz="9143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rPr>
              <a:t>Light Blue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R80 G230 B255</a:t>
            </a:r>
          </a:p>
        </p:txBody>
      </p:sp>
      <p:sp>
        <p:nvSpPr>
          <p:cNvPr id="90" name="Primary colors title">
            <a:extLst>
              <a:ext uri="{FF2B5EF4-FFF2-40B4-BE49-F238E27FC236}">
                <a16:creationId xmlns:a16="http://schemas.microsoft.com/office/drawing/2014/main" id="{986CA423-A626-45BC-B619-4C0EA5DD47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4748804" y="2616046"/>
            <a:ext cx="743793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505050"/>
                </a:solidFill>
                <a:latin typeface="+mj-lt"/>
              </a:rPr>
              <a:t>Accent blues</a:t>
            </a:r>
          </a:p>
        </p:txBody>
      </p:sp>
      <p:sp>
        <p:nvSpPr>
          <p:cNvPr id="91" name="object 75">
            <a:extLst>
              <a:ext uri="{FF2B5EF4-FFF2-40B4-BE49-F238E27FC236}">
                <a16:creationId xmlns:a16="http://schemas.microsoft.com/office/drawing/2014/main" id="{1EACEB21-A70A-4C30-AF4F-8C5789CD6D03}"/>
              </a:ext>
            </a:extLst>
          </p:cNvPr>
          <p:cNvSpPr/>
          <p:nvPr userDrawn="1"/>
        </p:nvSpPr>
        <p:spPr>
          <a:xfrm>
            <a:off x="14745282" y="3194925"/>
            <a:ext cx="1226773" cy="300496"/>
          </a:xfrm>
          <a:custGeom>
            <a:avLst/>
            <a:gdLst/>
            <a:ahLst/>
            <a:cxnLst/>
            <a:rect l="l" t="t" r="r" b="b"/>
            <a:pathLst>
              <a:path w="1397000" h="978535">
                <a:moveTo>
                  <a:pt x="0" y="978204"/>
                </a:moveTo>
                <a:lnTo>
                  <a:pt x="1397000" y="978204"/>
                </a:lnTo>
                <a:lnTo>
                  <a:pt x="1397000" y="0"/>
                </a:lnTo>
                <a:lnTo>
                  <a:pt x="0" y="0"/>
                </a:lnTo>
                <a:lnTo>
                  <a:pt x="0" y="978204"/>
                </a:lnTo>
                <a:close/>
              </a:path>
            </a:pathLst>
          </a:custGeom>
          <a:solidFill>
            <a:srgbClr val="0C59A4"/>
          </a:solidFill>
        </p:spPr>
        <p:txBody>
          <a:bodyPr wrap="none" lIns="45720" tIns="27432" rIns="45720" bIns="27432" rtlCol="0">
            <a:noAutofit/>
          </a:bodyPr>
          <a:lstStyle/>
          <a:p>
            <a:pPr marL="0" marR="0" lvl="0" indent="0" algn="l" defTabSz="9143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rPr>
              <a:t>Sea Blue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R12 G89 B164</a:t>
            </a:r>
          </a:p>
        </p:txBody>
      </p:sp>
    </p:spTree>
    <p:extLst>
      <p:ext uri="{BB962C8B-B14F-4D97-AF65-F5344CB8AC3E}">
        <p14:creationId xmlns:p14="http://schemas.microsoft.com/office/powerpoint/2010/main" val="2532241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96" r:id="rId1"/>
    <p:sldLayoutId id="2147484097" r:id="rId2"/>
    <p:sldLayoutId id="2147484098" r:id="rId3"/>
    <p:sldLayoutId id="2147484099" r:id="rId4"/>
    <p:sldLayoutId id="2147484100" r:id="rId5"/>
    <p:sldLayoutId id="2147484101" r:id="rId6"/>
    <p:sldLayoutId id="2147484102" r:id="rId7"/>
    <p:sldLayoutId id="2147484103" r:id="rId8"/>
    <p:sldLayoutId id="2147484109" r:id="rId9"/>
  </p:sldLayoutIdLst>
  <p:hf hdr="0" dt="0"/>
  <p:txStyles>
    <p:titleStyle>
      <a:lvl1pPr algn="l" defTabSz="1119245" rtl="0" eaLnBrk="1" latinLnBrk="0" hangingPunct="1">
        <a:lnSpc>
          <a:spcPct val="110000"/>
        </a:lnSpc>
        <a:spcBef>
          <a:spcPct val="0"/>
        </a:spcBef>
        <a:spcAft>
          <a:spcPts val="1200"/>
        </a:spcAft>
        <a:buNone/>
        <a:defRPr lang="en-US" sz="1920" b="0" kern="1200" cap="none" spc="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1119245" rtl="0" eaLnBrk="1" fontAlgn="auto" latinLnBrk="0" hangingPunct="1">
        <a:lnSpc>
          <a:spcPct val="100000"/>
        </a:lnSpc>
        <a:spcBef>
          <a:spcPts val="0"/>
        </a:spcBef>
        <a:spcAft>
          <a:spcPts val="1200"/>
        </a:spcAft>
        <a:buClrTx/>
        <a:buSzPct val="90000"/>
        <a:buFont typeface="Wingdings" panose="05000000000000000000" pitchFamily="2" charset="2"/>
        <a:buNone/>
        <a:tabLst/>
        <a:defRPr sz="192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1pPr>
      <a:lvl2pPr marL="274309" marR="0" indent="0" algn="l" defTabSz="1119245" rtl="0" eaLnBrk="1" fontAlgn="auto" latinLnBrk="0" hangingPunct="1">
        <a:lnSpc>
          <a:spcPct val="100000"/>
        </a:lnSpc>
        <a:spcBef>
          <a:spcPts val="0"/>
        </a:spcBef>
        <a:spcAft>
          <a:spcPts val="1200"/>
        </a:spcAft>
        <a:buClrTx/>
        <a:buSzPct val="90000"/>
        <a:buFont typeface="Wingdings" panose="05000000000000000000" pitchFamily="2" charset="2"/>
        <a:buNone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548618" marR="0" indent="0" algn="l" defTabSz="1119245" rtl="0" eaLnBrk="1" fontAlgn="auto" latinLnBrk="0" hangingPunct="1">
        <a:lnSpc>
          <a:spcPct val="100000"/>
        </a:lnSpc>
        <a:spcBef>
          <a:spcPts val="0"/>
        </a:spcBef>
        <a:spcAft>
          <a:spcPts val="1200"/>
        </a:spcAft>
        <a:buClrTx/>
        <a:buSzPct val="90000"/>
        <a:buFont typeface="Wingdings" panose="05000000000000000000" pitchFamily="2" charset="2"/>
        <a:buNone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11516" marR="0" indent="-217162" algn="l" defTabSz="111924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28676" marR="0" indent="-201922" algn="l" defTabSz="111924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96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3077924" indent="-279812" algn="l" defTabSz="1119245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37548" indent="-279812" algn="l" defTabSz="1119245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197172" indent="-279812" algn="l" defTabSz="1119245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756795" indent="-279812" algn="l" defTabSz="1119245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59622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119245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78868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238492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98116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357737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917359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476984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7" pos="8784">
          <p15:clr>
            <a:srgbClr val="C35EA4"/>
          </p15:clr>
        </p15:guide>
        <p15:guide id="26" orient="horz" pos="4752">
          <p15:clr>
            <a:srgbClr val="C35EA4"/>
          </p15:clr>
        </p15:guide>
        <p15:guide id="29" orient="horz" pos="4962">
          <p15:clr>
            <a:srgbClr val="A4A3A4"/>
          </p15:clr>
        </p15:guide>
        <p15:guide id="31" pos="4608">
          <p15:clr>
            <a:srgbClr val="A4A3A4"/>
          </p15:clr>
        </p15:guide>
        <p15:guide id="32" orient="horz" pos="432">
          <p15:clr>
            <a:srgbClr val="C35EA4"/>
          </p15:clr>
        </p15:guide>
        <p15:guide id="34" orient="horz" pos="2592">
          <p15:clr>
            <a:srgbClr val="5ACBF0"/>
          </p15:clr>
        </p15:guide>
        <p15:guide id="35" orient="horz" pos="2232">
          <p15:clr>
            <a:srgbClr val="A4A3A4"/>
          </p15:clr>
        </p15:guide>
        <p15:guide id="37" orient="horz" pos="1152">
          <p15:clr>
            <a:srgbClr val="5ACBF0"/>
          </p15:clr>
        </p15:guide>
        <p15:guide id="38" orient="horz" pos="1526" userDrawn="1">
          <p15:clr>
            <a:srgbClr val="5ACBF0"/>
          </p15:clr>
        </p15:guide>
        <p15:guide id="39" orient="horz" pos="1872">
          <p15:clr>
            <a:srgbClr val="A4A3A4"/>
          </p15:clr>
        </p15:guide>
        <p15:guide id="40" orient="horz" pos="792">
          <p15:clr>
            <a:srgbClr val="A4A3A4"/>
          </p15:clr>
        </p15:guide>
        <p15:guide id="41" orient="horz" pos="2952">
          <p15:clr>
            <a:srgbClr val="A4A3A4"/>
          </p15:clr>
        </p15:guide>
        <p15:guide id="42" orient="horz" pos="3312">
          <p15:clr>
            <a:srgbClr val="A4A3A4"/>
          </p15:clr>
        </p15:guide>
        <p15:guide id="43" orient="horz" pos="3672">
          <p15:clr>
            <a:srgbClr val="A4A3A4"/>
          </p15:clr>
        </p15:guide>
        <p15:guide id="44" orient="horz" pos="4032">
          <p15:clr>
            <a:srgbClr val="A4A3A4"/>
          </p15:clr>
        </p15:guide>
        <p15:guide id="45" orient="horz" pos="4392">
          <p15:clr>
            <a:srgbClr val="A4A3A4"/>
          </p15:clr>
        </p15:guide>
        <p15:guide id="46" pos="432">
          <p15:clr>
            <a:srgbClr val="C35EA4"/>
          </p15:clr>
        </p15:guide>
        <p15:guide id="47" pos="3847">
          <p15:clr>
            <a:srgbClr val="A4A3A4"/>
          </p15:clr>
        </p15:guide>
        <p15:guide id="48" pos="3140">
          <p15:clr>
            <a:srgbClr val="A4A3A4"/>
          </p15:clr>
        </p15:guide>
        <p15:guide id="49" pos="2436">
          <p15:clr>
            <a:srgbClr val="5ACBF0"/>
          </p15:clr>
        </p15:guide>
        <p15:guide id="50" pos="1732">
          <p15:clr>
            <a:srgbClr val="A4A3A4"/>
          </p15:clr>
        </p15:guide>
        <p15:guide id="51" pos="1024">
          <p15:clr>
            <a:srgbClr val="A4A3A4"/>
          </p15:clr>
        </p15:guide>
        <p15:guide id="52" pos="1138">
          <p15:clr>
            <a:srgbClr val="A4A3A4"/>
          </p15:clr>
        </p15:guide>
        <p15:guide id="53" pos="1845">
          <p15:clr>
            <a:srgbClr val="A4A3A4"/>
          </p15:clr>
        </p15:guide>
        <p15:guide id="54" pos="2549">
          <p15:clr>
            <a:srgbClr val="5ACBF0"/>
          </p15:clr>
        </p15:guide>
        <p15:guide id="55" pos="3257">
          <p15:clr>
            <a:srgbClr val="A4A3A4"/>
          </p15:clr>
        </p15:guide>
        <p15:guide id="56" pos="3961">
          <p15:clr>
            <a:srgbClr val="A4A3A4"/>
          </p15:clr>
        </p15:guide>
        <p15:guide id="57" pos="4551">
          <p15:clr>
            <a:srgbClr val="5ACBF0"/>
          </p15:clr>
        </p15:guide>
        <p15:guide id="58" pos="4668">
          <p15:clr>
            <a:srgbClr val="5ACBF0"/>
          </p15:clr>
        </p15:guide>
        <p15:guide id="59" pos="5259">
          <p15:clr>
            <a:srgbClr val="A4A3A4"/>
          </p15:clr>
        </p15:guide>
        <p15:guide id="60" pos="5963">
          <p15:clr>
            <a:srgbClr val="A4A3A4"/>
          </p15:clr>
        </p15:guide>
        <p15:guide id="61" pos="6670">
          <p15:clr>
            <a:srgbClr val="5ACBF0"/>
          </p15:clr>
        </p15:guide>
        <p15:guide id="62" pos="7374">
          <p15:clr>
            <a:srgbClr val="A4A3A4"/>
          </p15:clr>
        </p15:guide>
        <p15:guide id="63" pos="8082">
          <p15:clr>
            <a:srgbClr val="A4A3A4"/>
          </p15:clr>
        </p15:guide>
        <p15:guide id="65" pos="6080">
          <p15:clr>
            <a:srgbClr val="A4A3A4"/>
          </p15:clr>
        </p15:guide>
        <p15:guide id="66" pos="6784">
          <p15:clr>
            <a:srgbClr val="5ACBF0"/>
          </p15:clr>
        </p15:guide>
        <p15:guide id="67" pos="7492">
          <p15:clr>
            <a:srgbClr val="A4A3A4"/>
          </p15:clr>
        </p15:guide>
        <p15:guide id="68" pos="8196">
          <p15:clr>
            <a:srgbClr val="A4A3A4"/>
          </p15:clr>
        </p15:guide>
        <p15:guide id="69" pos="5372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7.jpeg"/><Relationship Id="rId4" Type="http://schemas.openxmlformats.org/officeDocument/2006/relationships/image" Target="../media/image36.jpeg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34.svg"/><Relationship Id="rId7" Type="http://schemas.openxmlformats.org/officeDocument/2006/relationships/diagramColors" Target="../diagrams/colors1.xm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4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3" Type="http://schemas.openxmlformats.org/officeDocument/2006/relationships/diagramLayout" Target="../diagrams/layout2.xml"/><Relationship Id="rId7" Type="http://schemas.openxmlformats.org/officeDocument/2006/relationships/image" Target="../media/image28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4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13" Type="http://schemas.microsoft.com/office/2007/relationships/diagramDrawing" Target="../diagrams/drawing4.xml"/><Relationship Id="rId3" Type="http://schemas.openxmlformats.org/officeDocument/2006/relationships/image" Target="../media/image34.svg"/><Relationship Id="rId7" Type="http://schemas.openxmlformats.org/officeDocument/2006/relationships/diagramColors" Target="../diagrams/colors3.xml"/><Relationship Id="rId12" Type="http://schemas.openxmlformats.org/officeDocument/2006/relationships/diagramColors" Target="../diagrams/colors4.xm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4.xml"/><Relationship Id="rId6" Type="http://schemas.openxmlformats.org/officeDocument/2006/relationships/diagramQuickStyle" Target="../diagrams/quickStyle3.xml"/><Relationship Id="rId11" Type="http://schemas.openxmlformats.org/officeDocument/2006/relationships/diagramQuickStyle" Target="../diagrams/quickStyle4.xml"/><Relationship Id="rId5" Type="http://schemas.openxmlformats.org/officeDocument/2006/relationships/diagramLayout" Target="../diagrams/layout3.xml"/><Relationship Id="rId10" Type="http://schemas.openxmlformats.org/officeDocument/2006/relationships/diagramLayout" Target="../diagrams/layout4.xml"/><Relationship Id="rId4" Type="http://schemas.openxmlformats.org/officeDocument/2006/relationships/diagramData" Target="../diagrams/data3.xml"/><Relationship Id="rId9" Type="http://schemas.openxmlformats.org/officeDocument/2006/relationships/diagramData" Target="../diagrams/data4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3" Type="http://schemas.openxmlformats.org/officeDocument/2006/relationships/diagramLayout" Target="../diagrams/layout5.xml"/><Relationship Id="rId7" Type="http://schemas.openxmlformats.org/officeDocument/2006/relationships/image" Target="../media/image28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14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3" Type="http://schemas.openxmlformats.org/officeDocument/2006/relationships/diagramLayout" Target="../diagrams/layout6.xml"/><Relationship Id="rId7" Type="http://schemas.openxmlformats.org/officeDocument/2006/relationships/image" Target="../media/image28.png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14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3" Type="http://schemas.openxmlformats.org/officeDocument/2006/relationships/diagramLayout" Target="../diagrams/layout7.xml"/><Relationship Id="rId7" Type="http://schemas.openxmlformats.org/officeDocument/2006/relationships/image" Target="../media/image28.png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14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8.xml"/><Relationship Id="rId3" Type="http://schemas.openxmlformats.org/officeDocument/2006/relationships/image" Target="../media/image39.png"/><Relationship Id="rId7" Type="http://schemas.openxmlformats.org/officeDocument/2006/relationships/diagramQuickStyle" Target="../diagrams/quickStyle8.xml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4.xml"/><Relationship Id="rId6" Type="http://schemas.openxmlformats.org/officeDocument/2006/relationships/diagramLayout" Target="../diagrams/layout8.xml"/><Relationship Id="rId11" Type="http://schemas.openxmlformats.org/officeDocument/2006/relationships/image" Target="../media/image34.svg"/><Relationship Id="rId5" Type="http://schemas.openxmlformats.org/officeDocument/2006/relationships/diagramData" Target="../diagrams/data8.xml"/><Relationship Id="rId10" Type="http://schemas.openxmlformats.org/officeDocument/2006/relationships/image" Target="../media/image28.png"/><Relationship Id="rId4" Type="http://schemas.openxmlformats.org/officeDocument/2006/relationships/image" Target="../media/image40.png"/><Relationship Id="rId9" Type="http://schemas.microsoft.com/office/2007/relationships/diagramDrawing" Target="../diagrams/drawing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9.xml"/><Relationship Id="rId3" Type="http://schemas.openxmlformats.org/officeDocument/2006/relationships/image" Target="../media/image35.svg"/><Relationship Id="rId7" Type="http://schemas.openxmlformats.org/officeDocument/2006/relationships/diagramColors" Target="../diagrams/colors9.xm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4.xml"/><Relationship Id="rId6" Type="http://schemas.openxmlformats.org/officeDocument/2006/relationships/diagramQuickStyle" Target="../diagrams/quickStyle9.xml"/><Relationship Id="rId5" Type="http://schemas.openxmlformats.org/officeDocument/2006/relationships/diagramLayout" Target="../diagrams/layout9.xml"/><Relationship Id="rId4" Type="http://schemas.openxmlformats.org/officeDocument/2006/relationships/diagramData" Target="../diagrams/data9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10" Type="http://schemas.openxmlformats.org/officeDocument/2006/relationships/image" Target="../media/image14.png"/><Relationship Id="rId4" Type="http://schemas.openxmlformats.org/officeDocument/2006/relationships/image" Target="../media/image8.jpeg"/><Relationship Id="rId9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svg"/><Relationship Id="rId7" Type="http://schemas.openxmlformats.org/officeDocument/2006/relationships/image" Target="../media/image29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8.png"/><Relationship Id="rId5" Type="http://schemas.openxmlformats.org/officeDocument/2006/relationships/image" Target="../media/image27.svg"/><Relationship Id="rId4" Type="http://schemas.openxmlformats.org/officeDocument/2006/relationships/image" Target="../media/image26.png"/><Relationship Id="rId9" Type="http://schemas.openxmlformats.org/officeDocument/2006/relationships/image" Target="../media/image31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svg"/><Relationship Id="rId7" Type="http://schemas.openxmlformats.org/officeDocument/2006/relationships/image" Target="../media/image34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8.png"/><Relationship Id="rId5" Type="http://schemas.openxmlformats.org/officeDocument/2006/relationships/image" Target="../media/image33.svg"/><Relationship Id="rId4" Type="http://schemas.openxmlformats.org/officeDocument/2006/relationships/image" Target="../media/image32.png"/><Relationship Id="rId9" Type="http://schemas.openxmlformats.org/officeDocument/2006/relationships/image" Target="../media/image35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svg"/><Relationship Id="rId7" Type="http://schemas.openxmlformats.org/officeDocument/2006/relationships/image" Target="../media/image34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8.png"/><Relationship Id="rId5" Type="http://schemas.openxmlformats.org/officeDocument/2006/relationships/image" Target="../media/image33.svg"/><Relationship Id="rId4" Type="http://schemas.openxmlformats.org/officeDocument/2006/relationships/image" Target="../media/image32.png"/><Relationship Id="rId9" Type="http://schemas.openxmlformats.org/officeDocument/2006/relationships/image" Target="../media/image35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svg"/><Relationship Id="rId7" Type="http://schemas.openxmlformats.org/officeDocument/2006/relationships/image" Target="../media/image34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8.png"/><Relationship Id="rId5" Type="http://schemas.openxmlformats.org/officeDocument/2006/relationships/image" Target="../media/image33.svg"/><Relationship Id="rId4" Type="http://schemas.openxmlformats.org/officeDocument/2006/relationships/image" Target="../media/image32.png"/><Relationship Id="rId9" Type="http://schemas.openxmlformats.org/officeDocument/2006/relationships/image" Target="../media/image3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382306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AD00C8C1-743E-305B-4115-1D7B0AE4D11C}"/>
              </a:ext>
            </a:extLst>
          </p:cNvPr>
          <p:cNvGrpSpPr/>
          <p:nvPr/>
        </p:nvGrpSpPr>
        <p:grpSpPr>
          <a:xfrm>
            <a:off x="118603" y="669964"/>
            <a:ext cx="2011680" cy="2011680"/>
            <a:chOff x="6248400" y="4095750"/>
            <a:chExt cx="2011680" cy="2011680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B9DABB6-5541-4BC2-1862-0DC20908A52E}"/>
                </a:ext>
              </a:extLst>
            </p:cNvPr>
            <p:cNvSpPr/>
            <p:nvPr/>
          </p:nvSpPr>
          <p:spPr bwMode="auto">
            <a:xfrm>
              <a:off x="6248400" y="4095750"/>
              <a:ext cx="2011680" cy="2011680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E1A07907-76B4-BD80-A761-5921DD47ACB4}"/>
                </a:ext>
              </a:extLst>
            </p:cNvPr>
            <p:cNvSpPr/>
            <p:nvPr/>
          </p:nvSpPr>
          <p:spPr bwMode="auto">
            <a:xfrm>
              <a:off x="6466840" y="4314190"/>
              <a:ext cx="1574800" cy="1574800"/>
            </a:xfrm>
            <a:prstGeom prst="ellipse">
              <a:avLst/>
            </a:prstGeom>
            <a:solidFill>
              <a:srgbClr val="FFFFFF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pic>
        <p:nvPicPr>
          <p:cNvPr id="18" name="Graphic 17" descr="Lightbulb with solid fill">
            <a:extLst>
              <a:ext uri="{FF2B5EF4-FFF2-40B4-BE49-F238E27FC236}">
                <a16:creationId xmlns:a16="http://schemas.microsoft.com/office/drawing/2014/main" id="{09F14CC2-6C06-688D-E318-D618047F5C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9118" y="987260"/>
            <a:ext cx="1390650" cy="13906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97BA730-D016-40CC-AA93-E39C296ECA94}"/>
              </a:ext>
            </a:extLst>
          </p:cNvPr>
          <p:cNvSpPr txBox="1"/>
          <p:nvPr/>
        </p:nvSpPr>
        <p:spPr>
          <a:xfrm>
            <a:off x="-210088" y="2940901"/>
            <a:ext cx="28420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70C0"/>
                </a:solidFill>
              </a:rPr>
              <a:t>INTRODUCTION</a:t>
            </a:r>
          </a:p>
        </p:txBody>
      </p:sp>
      <p:pic>
        <p:nvPicPr>
          <p:cNvPr id="1026" name="Picture 2" descr="White Room with Windows in Walls and Ceiling 1249431 Vector Art at Vecteezy">
            <a:extLst>
              <a:ext uri="{FF2B5EF4-FFF2-40B4-BE49-F238E27FC236}">
                <a16:creationId xmlns:a16="http://schemas.microsoft.com/office/drawing/2014/main" id="{CB747E4F-2A77-AF9D-406B-4565231FA4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8306" y="228600"/>
            <a:ext cx="7505700" cy="75057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9787F38-5563-D468-24BE-880789AA1E76}"/>
              </a:ext>
            </a:extLst>
          </p:cNvPr>
          <p:cNvSpPr txBox="1"/>
          <p:nvPr/>
        </p:nvSpPr>
        <p:spPr>
          <a:xfrm>
            <a:off x="7435312" y="7151467"/>
            <a:ext cx="28420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70C0"/>
                </a:solidFill>
              </a:rPr>
              <a:t>CLOUD</a:t>
            </a:r>
          </a:p>
        </p:txBody>
      </p:sp>
      <p:pic>
        <p:nvPicPr>
          <p:cNvPr id="1030" name="Picture 6" descr="Person Thinking Cartoon Clipart | Free download on ClipArtMag">
            <a:extLst>
              <a:ext uri="{FF2B5EF4-FFF2-40B4-BE49-F238E27FC236}">
                <a16:creationId xmlns:a16="http://schemas.microsoft.com/office/drawing/2014/main" id="{CA1E0C70-2DB8-F9A1-EB07-76E810131B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254" y="3569489"/>
            <a:ext cx="2961198" cy="4294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8465CDD-3E4C-AB39-89B4-11E469143A1D}"/>
              </a:ext>
            </a:extLst>
          </p:cNvPr>
          <p:cNvSpPr txBox="1"/>
          <p:nvPr/>
        </p:nvSpPr>
        <p:spPr>
          <a:xfrm>
            <a:off x="1911843" y="7772400"/>
            <a:ext cx="28420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70C0"/>
                </a:solidFill>
              </a:rPr>
              <a:t>BOB THE TESTER</a:t>
            </a:r>
          </a:p>
        </p:txBody>
      </p: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5463AE82-82C4-CDD1-A941-E88B90B4ADC7}"/>
              </a:ext>
            </a:extLst>
          </p:cNvPr>
          <p:cNvSpPr/>
          <p:nvPr/>
        </p:nvSpPr>
        <p:spPr bwMode="auto">
          <a:xfrm>
            <a:off x="4308058" y="538367"/>
            <a:ext cx="2648796" cy="660238"/>
          </a:xfrm>
          <a:prstGeom prst="wedgeRoundRectCallout">
            <a:avLst>
              <a:gd name="adj1" fmla="val 64515"/>
              <a:gd name="adj2" fmla="val 153863"/>
              <a:gd name="adj3" fmla="val 16667"/>
            </a:avLst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3500000" scaled="1"/>
            <a:tileRect/>
          </a:gradFill>
          <a:ln>
            <a:noFill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Enumeration</a:t>
            </a:r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5DCFC0D2-E50F-DA11-7B01-7CC55B331B28}"/>
              </a:ext>
            </a:extLst>
          </p:cNvPr>
          <p:cNvSpPr/>
          <p:nvPr/>
        </p:nvSpPr>
        <p:spPr bwMode="auto">
          <a:xfrm>
            <a:off x="8602306" y="3310233"/>
            <a:ext cx="2648796" cy="660238"/>
          </a:xfrm>
          <a:prstGeom prst="wedgeRoundRectCallout">
            <a:avLst>
              <a:gd name="adj1" fmla="val 64515"/>
              <a:gd name="adj2" fmla="val 153863"/>
              <a:gd name="adj3" fmla="val 16667"/>
            </a:avLst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3500000" scaled="1"/>
            <a:tileRect/>
          </a:gradFill>
          <a:ln>
            <a:noFill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High Privilege</a:t>
            </a:r>
          </a:p>
        </p:txBody>
      </p:sp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273BF44F-CA31-8B72-65AE-247F1B43285A}"/>
              </a:ext>
            </a:extLst>
          </p:cNvPr>
          <p:cNvSpPr/>
          <p:nvPr/>
        </p:nvSpPr>
        <p:spPr bwMode="auto">
          <a:xfrm>
            <a:off x="6666414" y="5054856"/>
            <a:ext cx="2648796" cy="660238"/>
          </a:xfrm>
          <a:prstGeom prst="wedgeRoundRectCallout">
            <a:avLst>
              <a:gd name="adj1" fmla="val 64515"/>
              <a:gd name="adj2" fmla="val 153863"/>
              <a:gd name="adj3" fmla="val 16667"/>
            </a:avLst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3500000" scaled="1"/>
            <a:tileRect/>
          </a:gradFill>
          <a:ln>
            <a:noFill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External Sharing</a:t>
            </a:r>
          </a:p>
        </p:txBody>
      </p:sp>
    </p:spTree>
    <p:extLst>
      <p:ext uri="{BB962C8B-B14F-4D97-AF65-F5344CB8AC3E}">
        <p14:creationId xmlns:p14="http://schemas.microsoft.com/office/powerpoint/2010/main" val="36380426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6" grpId="0" animBg="1"/>
      <p:bldP spid="7" grpId="0" animBg="1"/>
      <p:bldP spid="1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AD00C8C1-743E-305B-4115-1D7B0AE4D11C}"/>
              </a:ext>
            </a:extLst>
          </p:cNvPr>
          <p:cNvGrpSpPr/>
          <p:nvPr/>
        </p:nvGrpSpPr>
        <p:grpSpPr>
          <a:xfrm>
            <a:off x="118603" y="669964"/>
            <a:ext cx="2011680" cy="2011680"/>
            <a:chOff x="6248400" y="4095750"/>
            <a:chExt cx="2011680" cy="2011680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B9DABB6-5541-4BC2-1862-0DC20908A52E}"/>
                </a:ext>
              </a:extLst>
            </p:cNvPr>
            <p:cNvSpPr/>
            <p:nvPr/>
          </p:nvSpPr>
          <p:spPr bwMode="auto">
            <a:xfrm>
              <a:off x="6248400" y="4095750"/>
              <a:ext cx="2011680" cy="2011680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E1A07907-76B4-BD80-A761-5921DD47ACB4}"/>
                </a:ext>
              </a:extLst>
            </p:cNvPr>
            <p:cNvSpPr/>
            <p:nvPr/>
          </p:nvSpPr>
          <p:spPr bwMode="auto">
            <a:xfrm>
              <a:off x="6466840" y="4314190"/>
              <a:ext cx="1574800" cy="1574800"/>
            </a:xfrm>
            <a:prstGeom prst="ellipse">
              <a:avLst/>
            </a:prstGeom>
            <a:solidFill>
              <a:srgbClr val="FFFFFF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297BA730-D016-40CC-AA93-E39C296ECA94}"/>
              </a:ext>
            </a:extLst>
          </p:cNvPr>
          <p:cNvSpPr txBox="1"/>
          <p:nvPr/>
        </p:nvSpPr>
        <p:spPr>
          <a:xfrm>
            <a:off x="-210088" y="2940901"/>
            <a:ext cx="28420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70C0"/>
                </a:solidFill>
              </a:rPr>
              <a:t>DEEP DIVE</a:t>
            </a:r>
          </a:p>
        </p:txBody>
      </p:sp>
      <p:pic>
        <p:nvPicPr>
          <p:cNvPr id="2" name="Graphic 1" descr="3d Glasses with solid fill">
            <a:extLst>
              <a:ext uri="{FF2B5EF4-FFF2-40B4-BE49-F238E27FC236}">
                <a16:creationId xmlns:a16="http://schemas.microsoft.com/office/drawing/2014/main" id="{4478CD8D-5FE0-BD9D-2A4F-31B1E9ABA4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1857" y="1001447"/>
            <a:ext cx="1389888" cy="1389888"/>
          </a:xfrm>
          <a:prstGeom prst="rect">
            <a:avLst/>
          </a:prstGeom>
        </p:spPr>
      </p:pic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4E59CA5F-C16E-A7C0-57BB-029F23A32BE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92136732"/>
              </p:ext>
            </p:extLst>
          </p:nvPr>
        </p:nvGraphicFramePr>
        <p:xfrm>
          <a:off x="441857" y="3310233"/>
          <a:ext cx="14023443" cy="22987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1681840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9F5FC93-3434-4036-A789-4FBDA88CAB7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E9F5FC93-3434-4036-A789-4FBDA88CAB7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B79753F-934B-43F5-9084-0BE0B3D2F8D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graphicEl>
                                              <a:dgm id="{DB79753F-934B-43F5-9084-0BE0B3D2F8D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00F784D-7B0F-4375-80C3-4C4E2B41721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graphicEl>
                                              <a:dgm id="{B00F784D-7B0F-4375-80C3-4C4E2B41721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12B93DA-7BC7-421F-9008-D106EF8FC2A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graphicEl>
                                              <a:dgm id="{E12B93DA-7BC7-421F-9008-D106EF8FC2A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52290F23-ADB3-44D2-B265-9FEDC990B44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graphicEl>
                                              <a:dgm id="{52290F23-ADB3-44D2-B265-9FEDC990B44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AD00C8C1-743E-305B-4115-1D7B0AE4D11C}"/>
              </a:ext>
            </a:extLst>
          </p:cNvPr>
          <p:cNvGrpSpPr/>
          <p:nvPr/>
        </p:nvGrpSpPr>
        <p:grpSpPr>
          <a:xfrm>
            <a:off x="118603" y="669964"/>
            <a:ext cx="2011680" cy="2011680"/>
            <a:chOff x="6248400" y="4095750"/>
            <a:chExt cx="2011680" cy="2011680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B9DABB6-5541-4BC2-1862-0DC20908A52E}"/>
                </a:ext>
              </a:extLst>
            </p:cNvPr>
            <p:cNvSpPr/>
            <p:nvPr/>
          </p:nvSpPr>
          <p:spPr bwMode="auto">
            <a:xfrm>
              <a:off x="6248400" y="4095750"/>
              <a:ext cx="2011680" cy="2011680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E1A07907-76B4-BD80-A761-5921DD47ACB4}"/>
                </a:ext>
              </a:extLst>
            </p:cNvPr>
            <p:cNvSpPr/>
            <p:nvPr/>
          </p:nvSpPr>
          <p:spPr bwMode="auto">
            <a:xfrm>
              <a:off x="6466840" y="4314190"/>
              <a:ext cx="1574800" cy="1574800"/>
            </a:xfrm>
            <a:prstGeom prst="ellipse">
              <a:avLst/>
            </a:prstGeom>
            <a:solidFill>
              <a:srgbClr val="FFFFFF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297BA730-D016-40CC-AA93-E39C296ECA94}"/>
              </a:ext>
            </a:extLst>
          </p:cNvPr>
          <p:cNvSpPr txBox="1"/>
          <p:nvPr/>
        </p:nvSpPr>
        <p:spPr>
          <a:xfrm>
            <a:off x="-210088" y="2940901"/>
            <a:ext cx="28420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70C0"/>
                </a:solidFill>
              </a:rPr>
              <a:t>Not To Do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A08908ED-6485-5AE3-827E-CC68D683A36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32332054"/>
              </p:ext>
            </p:extLst>
          </p:nvPr>
        </p:nvGraphicFramePr>
        <p:xfrm>
          <a:off x="118603" y="2391334"/>
          <a:ext cx="14393194" cy="55207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Graphic 4" descr="3d Glasses with solid fill">
            <a:extLst>
              <a:ext uri="{FF2B5EF4-FFF2-40B4-BE49-F238E27FC236}">
                <a16:creationId xmlns:a16="http://schemas.microsoft.com/office/drawing/2014/main" id="{C6BCCC38-477D-8850-3C13-83F29CDED25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41857" y="1001447"/>
            <a:ext cx="1389888" cy="1389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2269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7D431117-28A3-406F-979F-1BAAD69D23B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graphicEl>
                                              <a:dgm id="{7D431117-28A3-406F-979F-1BAAD69D23B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CD5BB7D9-7ACF-41E1-B63F-5CEA731CC1E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graphicEl>
                                              <a:dgm id="{CD5BB7D9-7ACF-41E1-B63F-5CEA731CC1E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65BD52E6-CADB-4962-B7E1-8C17CA6C813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graphicEl>
                                              <a:dgm id="{65BD52E6-CADB-4962-B7E1-8C17CA6C813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CB135C3D-BC9B-4E24-A360-37DD9B568A3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graphicEl>
                                              <a:dgm id="{CB135C3D-BC9B-4E24-A360-37DD9B568A3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70790FB9-9E77-4AF5-80D5-BAE18EB71C4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graphicEl>
                                              <a:dgm id="{70790FB9-9E77-4AF5-80D5-BAE18EB71C4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E7F4E075-4761-40E4-80B5-0376C026E69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graphicEl>
                                              <a:dgm id="{E7F4E075-4761-40E4-80B5-0376C026E69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Sub>
          <a:bldDgm bld="one"/>
        </p:bldSub>
      </p:bldGraphic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5EB248C3-15F9-2A65-BA0B-F86318491090}"/>
              </a:ext>
            </a:extLst>
          </p:cNvPr>
          <p:cNvGrpSpPr/>
          <p:nvPr/>
        </p:nvGrpSpPr>
        <p:grpSpPr>
          <a:xfrm>
            <a:off x="118603" y="669964"/>
            <a:ext cx="2011680" cy="2011680"/>
            <a:chOff x="6248400" y="4095750"/>
            <a:chExt cx="2011680" cy="2011680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CF4A9843-E3F6-5385-8205-AAB4AE6B6BB1}"/>
                </a:ext>
              </a:extLst>
            </p:cNvPr>
            <p:cNvSpPr/>
            <p:nvPr/>
          </p:nvSpPr>
          <p:spPr bwMode="auto">
            <a:xfrm>
              <a:off x="6248400" y="4095750"/>
              <a:ext cx="2011680" cy="2011680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7E80FAC3-FA8E-8A05-4AE7-BBB81F67F3A5}"/>
                </a:ext>
              </a:extLst>
            </p:cNvPr>
            <p:cNvSpPr/>
            <p:nvPr/>
          </p:nvSpPr>
          <p:spPr bwMode="auto">
            <a:xfrm>
              <a:off x="6466840" y="4314190"/>
              <a:ext cx="1574800" cy="1574800"/>
            </a:xfrm>
            <a:prstGeom prst="ellipse">
              <a:avLst/>
            </a:prstGeom>
            <a:solidFill>
              <a:srgbClr val="FFFFFF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B08B9D83-498D-A575-C217-64F8D7307A9D}"/>
              </a:ext>
            </a:extLst>
          </p:cNvPr>
          <p:cNvSpPr txBox="1"/>
          <p:nvPr/>
        </p:nvSpPr>
        <p:spPr>
          <a:xfrm>
            <a:off x="-210088" y="2940901"/>
            <a:ext cx="28420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70C0"/>
                </a:solidFill>
              </a:rPr>
              <a:t>WORKFLOW</a:t>
            </a:r>
          </a:p>
        </p:txBody>
      </p:sp>
      <p:pic>
        <p:nvPicPr>
          <p:cNvPr id="2" name="Graphic 1" descr="3d Glasses with solid fill">
            <a:extLst>
              <a:ext uri="{FF2B5EF4-FFF2-40B4-BE49-F238E27FC236}">
                <a16:creationId xmlns:a16="http://schemas.microsoft.com/office/drawing/2014/main" id="{3745A29F-0EDA-3A9B-A10B-5838F8B405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1857" y="1001447"/>
            <a:ext cx="1389888" cy="1389888"/>
          </a:xfrm>
          <a:prstGeom prst="rect">
            <a:avLst/>
          </a:prstGeom>
        </p:spPr>
      </p:pic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070E2F8F-166D-2D2C-11FD-161531F9240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6009686"/>
              </p:ext>
            </p:extLst>
          </p:nvPr>
        </p:nvGraphicFramePr>
        <p:xfrm>
          <a:off x="1104517" y="1675804"/>
          <a:ext cx="13071669" cy="6502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8E1FC2C4-CF77-48D2-02DC-0195B6064A8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43707370"/>
              </p:ext>
            </p:extLst>
          </p:nvPr>
        </p:nvGraphicFramePr>
        <p:xfrm>
          <a:off x="1104516" y="6640520"/>
          <a:ext cx="13167537" cy="11752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</p:spTree>
    <p:extLst>
      <p:ext uri="{BB962C8B-B14F-4D97-AF65-F5344CB8AC3E}">
        <p14:creationId xmlns:p14="http://schemas.microsoft.com/office/powerpoint/2010/main" val="355179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DA0A2B00-F7D1-41D4-86BD-29E0DE1D492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graphicEl>
                                              <a:dgm id="{DA0A2B00-F7D1-41D4-86BD-29E0DE1D492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3D3759A6-4D28-4604-8081-EDB4F1C5251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graphicEl>
                                              <a:dgm id="{3D3759A6-4D28-4604-8081-EDB4F1C5251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03630FF6-715D-4F00-84CA-591B8C725DC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graphicEl>
                                              <a:dgm id="{03630FF6-715D-4F00-84CA-591B8C725DC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2A5BEF48-98A5-42D5-8550-257C69C8FF9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graphicEl>
                                              <a:dgm id="{2A5BEF48-98A5-42D5-8550-257C69C8FF9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E3434B11-675E-4F80-AF6F-D7BE7E5D866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graphicEl>
                                              <a:dgm id="{E3434B11-675E-4F80-AF6F-D7BE7E5D866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E5A3BE47-046A-4B9C-9B22-F686782F660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graphicEl>
                                              <a:dgm id="{E5A3BE47-046A-4B9C-9B22-F686782F660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0145F7F2-AB5C-436A-93F7-DDC622F0713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graphicEl>
                                              <a:dgm id="{0145F7F2-AB5C-436A-93F7-DDC622F0713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AC0D041F-F725-40B3-B0A6-8AC3656709D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graphicEl>
                                              <a:dgm id="{AC0D041F-F725-40B3-B0A6-8AC3656709D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04D1913F-4AAF-47F2-9620-92E16133AAE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graphicEl>
                                              <a:dgm id="{04D1913F-4AAF-47F2-9620-92E16133AAE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21434405-7B76-43CE-9E18-3B91D5F241D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graphicEl>
                                              <a:dgm id="{21434405-7B76-43CE-9E18-3B91D5F241D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B48E5B24-E68D-4053-8F2E-AEBC5A54DF2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graphicEl>
                                              <a:dgm id="{B48E5B24-E68D-4053-8F2E-AEBC5A54DF2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BE3A267F-4980-4DA4-859D-A642018284E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graphicEl>
                                              <a:dgm id="{BE3A267F-4980-4DA4-859D-A642018284E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665DE381-E886-44EC-B62A-3A4731506EB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">
                                            <p:graphicEl>
                                              <a:dgm id="{665DE381-E886-44EC-B62A-3A4731506EB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DD346339-1C5C-4A8A-95AB-5336504D3B8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">
                                            <p:graphicEl>
                                              <a:dgm id="{DD346339-1C5C-4A8A-95AB-5336504D3B8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2E377C74-2D68-4572-B176-B9317B82F7B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graphicEl>
                                              <a:dgm id="{2E377C74-2D68-4572-B176-B9317B82F7B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A2A5C15D-FABB-4792-ABCC-7E93B44B657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">
                                            <p:graphicEl>
                                              <a:dgm id="{A2A5C15D-FABB-4792-ABCC-7E93B44B657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D4462F6E-082C-4CB0-8EB5-F2A5AE5FEE6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">
                                            <p:graphicEl>
                                              <a:dgm id="{D4462F6E-082C-4CB0-8EB5-F2A5AE5FEE6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73044442-5D23-4FAF-B7E8-B10357EC519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">
                                            <p:graphicEl>
                                              <a:dgm id="{73044442-5D23-4FAF-B7E8-B10357EC519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A4B1FB4C-57AF-4ABE-9FF8-0673CA73EC7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">
                                            <p:graphicEl>
                                              <a:dgm id="{A4B1FB4C-57AF-4ABE-9FF8-0673CA73EC7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F1AEF2E2-5004-43DD-8913-02CB9A8D3C2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">
                                            <p:graphicEl>
                                              <a:dgm id="{F1AEF2E2-5004-43DD-8913-02CB9A8D3C2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7FEDB6C0-FE8C-4BED-8C13-2749C4C8FFD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">
                                            <p:graphicEl>
                                              <a:dgm id="{7FEDB6C0-FE8C-4BED-8C13-2749C4C8FFD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62B47233-B884-4C79-8C76-A2E58419981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3">
                                            <p:graphicEl>
                                              <a:dgm id="{62B47233-B884-4C79-8C76-A2E58419981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5C859EAF-D35F-4367-A7D0-9A94593357A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">
                                            <p:graphicEl>
                                              <a:dgm id="{5C859EAF-D35F-4367-A7D0-9A94593357A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3BBBFBC4-FA37-487F-B55E-30802A9576A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8">
                                            <p:graphicEl>
                                              <a:dgm id="{3BBBFBC4-FA37-487F-B55E-30802A9576A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3F58CB63-FF4B-41AF-8CE9-F5B0D9AF74F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8">
                                            <p:graphicEl>
                                              <a:dgm id="{3F58CB63-FF4B-41AF-8CE9-F5B0D9AF74F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1BDD938E-6D57-4BDB-BC4E-B9DFC4B56B7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8">
                                            <p:graphicEl>
                                              <a:dgm id="{1BDD938E-6D57-4BDB-BC4E-B9DFC4B56B7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0FB92C80-AD39-4C90-87AC-86C5993D470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8">
                                            <p:graphicEl>
                                              <a:dgm id="{0FB92C80-AD39-4C90-87AC-86C5993D470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705C7F34-609B-427E-8435-105F78B74E5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8">
                                            <p:graphicEl>
                                              <a:dgm id="{705C7F34-609B-427E-8435-105F78B74E5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C5F6ECC2-F400-4DF3-81E4-4959A18A676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8">
                                            <p:graphicEl>
                                              <a:dgm id="{C5F6ECC2-F400-4DF3-81E4-4959A18A676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A45BD12F-0F2F-49AA-AEBF-97FC73954FB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8">
                                            <p:graphicEl>
                                              <a:dgm id="{A45BD12F-0F2F-49AA-AEBF-97FC73954FB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404FA9EB-6BC7-47F7-90FF-5DA298BA9D9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8">
                                            <p:graphicEl>
                                              <a:dgm id="{404FA9EB-6BC7-47F7-90FF-5DA298BA9D9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E7C08974-63CB-43D2-A08E-315BE0AE69C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8">
                                            <p:graphicEl>
                                              <a:dgm id="{E7C08974-63CB-43D2-A08E-315BE0AE69C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2C33351E-A2D9-4ADF-801A-ACA0FB396F1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8">
                                            <p:graphicEl>
                                              <a:dgm id="{2C33351E-A2D9-4ADF-801A-ACA0FB396F1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93D334FF-D07A-489E-816B-B9E80D66474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8">
                                            <p:graphicEl>
                                              <a:dgm id="{93D334FF-D07A-489E-816B-B9E80D66474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3343C7BC-95DC-4327-9B64-2EFC21BF40C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8">
                                            <p:graphicEl>
                                              <a:dgm id="{3343C7BC-95DC-4327-9B64-2EFC21BF40C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60A7CCF9-1AE9-4859-A71A-EAA70376115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8">
                                            <p:graphicEl>
                                              <a:dgm id="{60A7CCF9-1AE9-4859-A71A-EAA70376115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Sub>
          <a:bldDgm bld="one"/>
        </p:bldSub>
      </p:bldGraphic>
      <p:bldGraphic spid="8" grpId="0">
        <p:bldSub>
          <a:bldDgm bld="one"/>
        </p:bldSub>
      </p:bldGraphic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AD00C8C1-743E-305B-4115-1D7B0AE4D11C}"/>
              </a:ext>
            </a:extLst>
          </p:cNvPr>
          <p:cNvGrpSpPr/>
          <p:nvPr/>
        </p:nvGrpSpPr>
        <p:grpSpPr>
          <a:xfrm>
            <a:off x="118603" y="669964"/>
            <a:ext cx="2011680" cy="2011680"/>
            <a:chOff x="6248400" y="4095750"/>
            <a:chExt cx="2011680" cy="2011680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B9DABB6-5541-4BC2-1862-0DC20908A52E}"/>
                </a:ext>
              </a:extLst>
            </p:cNvPr>
            <p:cNvSpPr/>
            <p:nvPr/>
          </p:nvSpPr>
          <p:spPr bwMode="auto">
            <a:xfrm>
              <a:off x="6248400" y="4095750"/>
              <a:ext cx="2011680" cy="2011680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E1A07907-76B4-BD80-A761-5921DD47ACB4}"/>
                </a:ext>
              </a:extLst>
            </p:cNvPr>
            <p:cNvSpPr/>
            <p:nvPr/>
          </p:nvSpPr>
          <p:spPr bwMode="auto">
            <a:xfrm>
              <a:off x="6466840" y="4314190"/>
              <a:ext cx="1574800" cy="1574800"/>
            </a:xfrm>
            <a:prstGeom prst="ellipse">
              <a:avLst/>
            </a:prstGeom>
            <a:solidFill>
              <a:srgbClr val="FFFFFF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297BA730-D016-40CC-AA93-E39C296ECA94}"/>
              </a:ext>
            </a:extLst>
          </p:cNvPr>
          <p:cNvSpPr txBox="1"/>
          <p:nvPr/>
        </p:nvSpPr>
        <p:spPr>
          <a:xfrm>
            <a:off x="-210088" y="2940901"/>
            <a:ext cx="28420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70C0"/>
                </a:solidFill>
              </a:rPr>
              <a:t>TYPES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A8A85F3F-9591-F755-4B4E-475E86AF7F2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77462922"/>
              </p:ext>
            </p:extLst>
          </p:nvPr>
        </p:nvGraphicFramePr>
        <p:xfrm>
          <a:off x="118603" y="1409700"/>
          <a:ext cx="14393194" cy="6502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" name="Graphic 1" descr="3d Glasses with solid fill">
            <a:extLst>
              <a:ext uri="{FF2B5EF4-FFF2-40B4-BE49-F238E27FC236}">
                <a16:creationId xmlns:a16="http://schemas.microsoft.com/office/drawing/2014/main" id="{560441B9-EA43-B855-67D4-0CFBB732F8F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41857" y="1001447"/>
            <a:ext cx="1389888" cy="1389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0835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99E1D8E-5AFF-403A-91C6-DD8E908F13E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899E1D8E-5AFF-403A-91C6-DD8E908F13E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41A24FA-70FF-456D-9CBC-1CE448966F9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graphicEl>
                                              <a:dgm id="{C41A24FA-70FF-456D-9CBC-1CE448966F9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516B43F2-7897-4E06-B7BE-6509B37DB86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graphicEl>
                                              <a:dgm id="{516B43F2-7897-4E06-B7BE-6509B37DB86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8F6311D-4E33-4E77-B8C4-BB7BB351C54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graphicEl>
                                              <a:dgm id="{A8F6311D-4E33-4E77-B8C4-BB7BB351C54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FF98D12-5B3F-452E-BB07-9CE3E6010EA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graphicEl>
                                              <a:dgm id="{7FF98D12-5B3F-452E-BB07-9CE3E6010EA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BFC2F10-FE93-4AF3-A2BD-BBD0E3D0E1A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>
                                            <p:graphicEl>
                                              <a:dgm id="{2BFC2F10-FE93-4AF3-A2BD-BBD0E3D0E1A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13563020-E9BE-49D4-B3BF-2C31284F39C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>
                                            <p:graphicEl>
                                              <a:dgm id="{13563020-E9BE-49D4-B3BF-2C31284F39C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EBE1A26-A076-4A22-8611-51C3B987088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">
                                            <p:graphicEl>
                                              <a:dgm id="{EEBE1A26-A076-4A22-8611-51C3B987088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57A4174-B434-4DCA-9740-F481378DB6C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">
                                            <p:graphicEl>
                                              <a:dgm id="{457A4174-B434-4DCA-9740-F481378DB6C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AD00C8C1-743E-305B-4115-1D7B0AE4D11C}"/>
              </a:ext>
            </a:extLst>
          </p:cNvPr>
          <p:cNvGrpSpPr/>
          <p:nvPr/>
        </p:nvGrpSpPr>
        <p:grpSpPr>
          <a:xfrm>
            <a:off x="118603" y="669964"/>
            <a:ext cx="2011680" cy="2011680"/>
            <a:chOff x="6248400" y="4095750"/>
            <a:chExt cx="2011680" cy="2011680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B9DABB6-5541-4BC2-1862-0DC20908A52E}"/>
                </a:ext>
              </a:extLst>
            </p:cNvPr>
            <p:cNvSpPr/>
            <p:nvPr/>
          </p:nvSpPr>
          <p:spPr bwMode="auto">
            <a:xfrm>
              <a:off x="6248400" y="4095750"/>
              <a:ext cx="2011680" cy="2011680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E1A07907-76B4-BD80-A761-5921DD47ACB4}"/>
                </a:ext>
              </a:extLst>
            </p:cNvPr>
            <p:cNvSpPr/>
            <p:nvPr/>
          </p:nvSpPr>
          <p:spPr bwMode="auto">
            <a:xfrm>
              <a:off x="6466840" y="4314190"/>
              <a:ext cx="1574800" cy="1574800"/>
            </a:xfrm>
            <a:prstGeom prst="ellipse">
              <a:avLst/>
            </a:prstGeom>
            <a:solidFill>
              <a:srgbClr val="FFFFFF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297BA730-D016-40CC-AA93-E39C296ECA94}"/>
              </a:ext>
            </a:extLst>
          </p:cNvPr>
          <p:cNvSpPr txBox="1"/>
          <p:nvPr/>
        </p:nvSpPr>
        <p:spPr>
          <a:xfrm>
            <a:off x="-210088" y="2940901"/>
            <a:ext cx="28420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70C0"/>
                </a:solidFill>
              </a:rPr>
              <a:t>BENEFITS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D2FFC9D1-8ECC-1C2E-B4A8-446E1D0E9D4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35430937"/>
              </p:ext>
            </p:extLst>
          </p:nvPr>
        </p:nvGraphicFramePr>
        <p:xfrm>
          <a:off x="118603" y="1409700"/>
          <a:ext cx="14393194" cy="6502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Graphic 3" descr="3d Glasses with solid fill">
            <a:extLst>
              <a:ext uri="{FF2B5EF4-FFF2-40B4-BE49-F238E27FC236}">
                <a16:creationId xmlns:a16="http://schemas.microsoft.com/office/drawing/2014/main" id="{8DE8BEB2-CF92-2586-FE17-B9026811A25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41857" y="1001447"/>
            <a:ext cx="1389888" cy="1389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6271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899E1D8E-5AFF-403A-91C6-DD8E908F13E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graphicEl>
                                              <a:dgm id="{899E1D8E-5AFF-403A-91C6-DD8E908F13E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C41A24FA-70FF-456D-9CBC-1CE448966F9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graphicEl>
                                              <a:dgm id="{C41A24FA-70FF-456D-9CBC-1CE448966F9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516B43F2-7897-4E06-B7BE-6509B37DB86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graphicEl>
                                              <a:dgm id="{516B43F2-7897-4E06-B7BE-6509B37DB86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A8F6311D-4E33-4E77-B8C4-BB7BB351C54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graphicEl>
                                              <a:dgm id="{A8F6311D-4E33-4E77-B8C4-BB7BB351C54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7FF98D12-5B3F-452E-BB07-9CE3E6010EA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graphicEl>
                                              <a:dgm id="{7FF98D12-5B3F-452E-BB07-9CE3E6010EA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2BFC2F10-FE93-4AF3-A2BD-BBD0E3D0E1A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>
                                            <p:graphicEl>
                                              <a:dgm id="{2BFC2F10-FE93-4AF3-A2BD-BBD0E3D0E1A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13563020-E9BE-49D4-B3BF-2C31284F39C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">
                                            <p:graphicEl>
                                              <a:dgm id="{13563020-E9BE-49D4-B3BF-2C31284F39C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EEBE1A26-A076-4A22-8611-51C3B987088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">
                                            <p:graphicEl>
                                              <a:dgm id="{EEBE1A26-A076-4A22-8611-51C3B987088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457A4174-B434-4DCA-9740-F481378DB6C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">
                                            <p:graphicEl>
                                              <a:dgm id="{457A4174-B434-4DCA-9740-F481378DB6C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Sub>
          <a:bldDgm bld="one"/>
        </p:bldSub>
      </p:bldGraphic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AD00C8C1-743E-305B-4115-1D7B0AE4D11C}"/>
              </a:ext>
            </a:extLst>
          </p:cNvPr>
          <p:cNvGrpSpPr/>
          <p:nvPr/>
        </p:nvGrpSpPr>
        <p:grpSpPr>
          <a:xfrm>
            <a:off x="118603" y="669964"/>
            <a:ext cx="2011680" cy="2011680"/>
            <a:chOff x="6248400" y="4095750"/>
            <a:chExt cx="2011680" cy="2011680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B9DABB6-5541-4BC2-1862-0DC20908A52E}"/>
                </a:ext>
              </a:extLst>
            </p:cNvPr>
            <p:cNvSpPr/>
            <p:nvPr/>
          </p:nvSpPr>
          <p:spPr bwMode="auto">
            <a:xfrm>
              <a:off x="6248400" y="4095750"/>
              <a:ext cx="2011680" cy="2011680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E1A07907-76B4-BD80-A761-5921DD47ACB4}"/>
                </a:ext>
              </a:extLst>
            </p:cNvPr>
            <p:cNvSpPr/>
            <p:nvPr/>
          </p:nvSpPr>
          <p:spPr bwMode="auto">
            <a:xfrm>
              <a:off x="6466840" y="4314190"/>
              <a:ext cx="1574800" cy="1574800"/>
            </a:xfrm>
            <a:prstGeom prst="ellipse">
              <a:avLst/>
            </a:prstGeom>
            <a:solidFill>
              <a:srgbClr val="FFFFFF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297BA730-D016-40CC-AA93-E39C296ECA94}"/>
              </a:ext>
            </a:extLst>
          </p:cNvPr>
          <p:cNvSpPr txBox="1"/>
          <p:nvPr/>
        </p:nvSpPr>
        <p:spPr>
          <a:xfrm>
            <a:off x="-210088" y="2940901"/>
            <a:ext cx="28420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70C0"/>
                </a:solidFill>
              </a:rPr>
              <a:t>BEST PRACTICES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6512DD1C-FDAE-FCA8-4C40-10BA760FC06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01669756"/>
              </p:ext>
            </p:extLst>
          </p:nvPr>
        </p:nvGraphicFramePr>
        <p:xfrm>
          <a:off x="118603" y="1409700"/>
          <a:ext cx="14393194" cy="6502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Graphic 3" descr="3d Glasses with solid fill">
            <a:extLst>
              <a:ext uri="{FF2B5EF4-FFF2-40B4-BE49-F238E27FC236}">
                <a16:creationId xmlns:a16="http://schemas.microsoft.com/office/drawing/2014/main" id="{64F009B3-2A4B-A20D-61FB-20064F9A0A9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41857" y="1001447"/>
            <a:ext cx="1389888" cy="1389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7107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899E1D8E-5AFF-403A-91C6-DD8E908F13E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graphicEl>
                                              <a:dgm id="{899E1D8E-5AFF-403A-91C6-DD8E908F13E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C41A24FA-70FF-456D-9CBC-1CE448966F9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graphicEl>
                                              <a:dgm id="{C41A24FA-70FF-456D-9CBC-1CE448966F9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516B43F2-7897-4E06-B7BE-6509B37DB86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graphicEl>
                                              <a:dgm id="{516B43F2-7897-4E06-B7BE-6509B37DB86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A8F6311D-4E33-4E77-B8C4-BB7BB351C54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graphicEl>
                                              <a:dgm id="{A8F6311D-4E33-4E77-B8C4-BB7BB351C54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7FF98D12-5B3F-452E-BB07-9CE3E6010EA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graphicEl>
                                              <a:dgm id="{7FF98D12-5B3F-452E-BB07-9CE3E6010EA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2BFC2F10-FE93-4AF3-A2BD-BBD0E3D0E1A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>
                                            <p:graphicEl>
                                              <a:dgm id="{2BFC2F10-FE93-4AF3-A2BD-BBD0E3D0E1A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13563020-E9BE-49D4-B3BF-2C31284F39C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">
                                            <p:graphicEl>
                                              <a:dgm id="{13563020-E9BE-49D4-B3BF-2C31284F39C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EEBE1A26-A076-4A22-8611-51C3B987088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">
                                            <p:graphicEl>
                                              <a:dgm id="{EEBE1A26-A076-4A22-8611-51C3B987088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457A4174-B434-4DCA-9740-F481378DB6C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">
                                            <p:graphicEl>
                                              <a:dgm id="{457A4174-B434-4DCA-9740-F481378DB6C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9DDAFBCC-E498-4B72-B156-BA05BA692B2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">
                                            <p:graphicEl>
                                              <a:dgm id="{9DDAFBCC-E498-4B72-B156-BA05BA692B2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A7520964-44E5-479B-BEBC-D9D40DB7D15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">
                                            <p:graphicEl>
                                              <a:dgm id="{A7520964-44E5-479B-BEBC-D9D40DB7D15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68BDC590-AFA7-407A-8357-F2A4FB9918C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">
                                            <p:graphicEl>
                                              <a:dgm id="{68BDC590-AFA7-407A-8357-F2A4FB9918C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Sub>
          <a:bldDgm bld="one"/>
        </p:bldSub>
      </p:bldGraphic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Azure has a new logo, but where do you download it? Here!">
            <a:extLst>
              <a:ext uri="{FF2B5EF4-FFF2-40B4-BE49-F238E27FC236}">
                <a16:creationId xmlns:a16="http://schemas.microsoft.com/office/drawing/2014/main" id="{02BFF402-D5FE-A554-085A-E4447B7DD7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6462" y="1368234"/>
            <a:ext cx="1421929" cy="1421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Amazon Web Services AWS Logo Transparent PNG - PNG Play">
            <a:extLst>
              <a:ext uri="{FF2B5EF4-FFF2-40B4-BE49-F238E27FC236}">
                <a16:creationId xmlns:a16="http://schemas.microsoft.com/office/drawing/2014/main" id="{7C13A12B-6733-EEC0-AF79-E746852FCD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5130" y="1529499"/>
            <a:ext cx="1832335" cy="1099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gcp logo png 10 free Cliparts | Download images on Clipground 2023">
            <a:extLst>
              <a:ext uri="{FF2B5EF4-FFF2-40B4-BE49-F238E27FC236}">
                <a16:creationId xmlns:a16="http://schemas.microsoft.com/office/drawing/2014/main" id="{CF59F356-3C15-4EC3-D6DC-204E5549C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4204" y="888404"/>
            <a:ext cx="1740496" cy="1740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356A044D-CCAA-D53C-F783-97E965BB4C8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35818997"/>
              </p:ext>
            </p:extLst>
          </p:nvPr>
        </p:nvGraphicFramePr>
        <p:xfrm>
          <a:off x="2409824" y="3310232"/>
          <a:ext cx="11343245" cy="35511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grpSp>
        <p:nvGrpSpPr>
          <p:cNvPr id="12" name="Group 11">
            <a:extLst>
              <a:ext uri="{FF2B5EF4-FFF2-40B4-BE49-F238E27FC236}">
                <a16:creationId xmlns:a16="http://schemas.microsoft.com/office/drawing/2014/main" id="{A1363F16-72CD-3961-B219-F2994EA56378}"/>
              </a:ext>
            </a:extLst>
          </p:cNvPr>
          <p:cNvGrpSpPr/>
          <p:nvPr/>
        </p:nvGrpSpPr>
        <p:grpSpPr>
          <a:xfrm>
            <a:off x="118603" y="669964"/>
            <a:ext cx="2011680" cy="2011680"/>
            <a:chOff x="6248400" y="4095750"/>
            <a:chExt cx="2011680" cy="2011680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C5CEC1DC-8B94-CAF4-ABF7-D1C347CEC912}"/>
                </a:ext>
              </a:extLst>
            </p:cNvPr>
            <p:cNvSpPr/>
            <p:nvPr/>
          </p:nvSpPr>
          <p:spPr bwMode="auto">
            <a:xfrm>
              <a:off x="6248400" y="4095750"/>
              <a:ext cx="2011680" cy="2011680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F0BE75D9-30E2-024C-4D08-1407BFD9435D}"/>
                </a:ext>
              </a:extLst>
            </p:cNvPr>
            <p:cNvSpPr/>
            <p:nvPr/>
          </p:nvSpPr>
          <p:spPr bwMode="auto">
            <a:xfrm>
              <a:off x="6466840" y="4314190"/>
              <a:ext cx="1574800" cy="1574800"/>
            </a:xfrm>
            <a:prstGeom prst="ellipse">
              <a:avLst/>
            </a:prstGeom>
            <a:solidFill>
              <a:srgbClr val="FFFFFF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B8D1500D-3B07-6526-82A7-3A4F60D2DC00}"/>
              </a:ext>
            </a:extLst>
          </p:cNvPr>
          <p:cNvSpPr txBox="1"/>
          <p:nvPr/>
        </p:nvSpPr>
        <p:spPr>
          <a:xfrm>
            <a:off x="-210088" y="2940901"/>
            <a:ext cx="28420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70C0"/>
                </a:solidFill>
              </a:rPr>
              <a:t>TOOLS</a:t>
            </a:r>
          </a:p>
        </p:txBody>
      </p:sp>
      <p:pic>
        <p:nvPicPr>
          <p:cNvPr id="16" name="Graphic 15" descr="3d Glasses with solid fill">
            <a:extLst>
              <a:ext uri="{FF2B5EF4-FFF2-40B4-BE49-F238E27FC236}">
                <a16:creationId xmlns:a16="http://schemas.microsoft.com/office/drawing/2014/main" id="{5F781362-4EBA-8919-5C56-B28E0A62C45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41857" y="1001447"/>
            <a:ext cx="1389888" cy="1389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343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7FC2F813-C7EB-4B68-B804-4A285B59083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graphicEl>
                                              <a:dgm id="{7FC2F813-C7EB-4B68-B804-4A285B59083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9F2FB3E2-53ED-4B23-AAF1-6BC6E1C6281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graphicEl>
                                              <a:dgm id="{9F2FB3E2-53ED-4B23-AAF1-6BC6E1C6281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DF07E936-A8D6-4A06-9446-EB6B0B7D653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graphicEl>
                                              <a:dgm id="{DF07E936-A8D6-4A06-9446-EB6B0B7D653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6A138896-EFCC-4A65-AF53-6DC1B189521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>
                                            <p:graphicEl>
                                              <a:dgm id="{6A138896-EFCC-4A65-AF53-6DC1B189521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94A8FAC7-6EAF-4D80-94E0-27131AAC745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graphicEl>
                                              <a:dgm id="{94A8FAC7-6EAF-4D80-94E0-27131AAC745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C5322182-4468-4BAE-9D3D-DEE1052CA3B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>
                                            <p:graphicEl>
                                              <a:dgm id="{C5322182-4468-4BAE-9D3D-DEE1052CA3B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D7EC5C3A-095A-45DC-8EC0-7A72FC89DA3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>
                                            <p:graphicEl>
                                              <a:dgm id="{D7EC5C3A-095A-45DC-8EC0-7A72FC89DA3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45B4720D-CD2E-482D-97A6-1A4044EC438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">
                                            <p:graphicEl>
                                              <a:dgm id="{45B4720D-CD2E-482D-97A6-1A4044EC438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Sub>
          <a:bldDgm bld="one"/>
        </p:bldSub>
      </p:bldGraphic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AD00C8C1-743E-305B-4115-1D7B0AE4D11C}"/>
              </a:ext>
            </a:extLst>
          </p:cNvPr>
          <p:cNvGrpSpPr/>
          <p:nvPr/>
        </p:nvGrpSpPr>
        <p:grpSpPr>
          <a:xfrm>
            <a:off x="118603" y="669964"/>
            <a:ext cx="2011680" cy="2011680"/>
            <a:chOff x="6248400" y="4095750"/>
            <a:chExt cx="2011680" cy="2011680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B9DABB6-5541-4BC2-1862-0DC20908A52E}"/>
                </a:ext>
              </a:extLst>
            </p:cNvPr>
            <p:cNvSpPr/>
            <p:nvPr/>
          </p:nvSpPr>
          <p:spPr bwMode="auto">
            <a:xfrm>
              <a:off x="6248400" y="4095750"/>
              <a:ext cx="2011680" cy="2011680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E1A07907-76B4-BD80-A761-5921DD47ACB4}"/>
                </a:ext>
              </a:extLst>
            </p:cNvPr>
            <p:cNvSpPr/>
            <p:nvPr/>
          </p:nvSpPr>
          <p:spPr bwMode="auto">
            <a:xfrm>
              <a:off x="6466840" y="4314190"/>
              <a:ext cx="1574800" cy="1574800"/>
            </a:xfrm>
            <a:prstGeom prst="ellipse">
              <a:avLst/>
            </a:prstGeom>
            <a:solidFill>
              <a:srgbClr val="FFFFFF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297BA730-D016-40CC-AA93-E39C296ECA94}"/>
              </a:ext>
            </a:extLst>
          </p:cNvPr>
          <p:cNvSpPr txBox="1"/>
          <p:nvPr/>
        </p:nvSpPr>
        <p:spPr>
          <a:xfrm>
            <a:off x="-210088" y="2940901"/>
            <a:ext cx="28420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70C0"/>
                </a:solidFill>
              </a:rPr>
              <a:t>DEMO</a:t>
            </a:r>
          </a:p>
        </p:txBody>
      </p:sp>
      <p:pic>
        <p:nvPicPr>
          <p:cNvPr id="4" name="Graphic 3" descr="Couch with solid fill">
            <a:extLst>
              <a:ext uri="{FF2B5EF4-FFF2-40B4-BE49-F238E27FC236}">
                <a16:creationId xmlns:a16="http://schemas.microsoft.com/office/drawing/2014/main" id="{3B911EAC-315E-2D5F-C3BD-A7DAFB9427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2431" y="1002126"/>
            <a:ext cx="1389888" cy="1389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5891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AD00C8C1-743E-305B-4115-1D7B0AE4D11C}"/>
              </a:ext>
            </a:extLst>
          </p:cNvPr>
          <p:cNvGrpSpPr/>
          <p:nvPr/>
        </p:nvGrpSpPr>
        <p:grpSpPr>
          <a:xfrm>
            <a:off x="118603" y="669964"/>
            <a:ext cx="2011680" cy="2011680"/>
            <a:chOff x="6248400" y="4095750"/>
            <a:chExt cx="2011680" cy="2011680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B9DABB6-5541-4BC2-1862-0DC20908A52E}"/>
                </a:ext>
              </a:extLst>
            </p:cNvPr>
            <p:cNvSpPr/>
            <p:nvPr/>
          </p:nvSpPr>
          <p:spPr bwMode="auto">
            <a:xfrm>
              <a:off x="6248400" y="4095750"/>
              <a:ext cx="2011680" cy="2011680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E1A07907-76B4-BD80-A761-5921DD47ACB4}"/>
                </a:ext>
              </a:extLst>
            </p:cNvPr>
            <p:cNvSpPr/>
            <p:nvPr/>
          </p:nvSpPr>
          <p:spPr bwMode="auto">
            <a:xfrm>
              <a:off x="6466840" y="4314190"/>
              <a:ext cx="1574800" cy="1574800"/>
            </a:xfrm>
            <a:prstGeom prst="ellipse">
              <a:avLst/>
            </a:prstGeom>
            <a:solidFill>
              <a:srgbClr val="FFFFFF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297BA730-D016-40CC-AA93-E39C296ECA94}"/>
              </a:ext>
            </a:extLst>
          </p:cNvPr>
          <p:cNvSpPr txBox="1"/>
          <p:nvPr/>
        </p:nvSpPr>
        <p:spPr>
          <a:xfrm>
            <a:off x="-210088" y="2940901"/>
            <a:ext cx="28420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70C0"/>
                </a:solidFill>
              </a:rPr>
              <a:t>RESOURCES</a:t>
            </a:r>
          </a:p>
        </p:txBody>
      </p:sp>
      <p:pic>
        <p:nvPicPr>
          <p:cNvPr id="4" name="Graphic 3" descr="Couch with solid fill">
            <a:extLst>
              <a:ext uri="{FF2B5EF4-FFF2-40B4-BE49-F238E27FC236}">
                <a16:creationId xmlns:a16="http://schemas.microsoft.com/office/drawing/2014/main" id="{3B911EAC-315E-2D5F-C3BD-A7DAFB9427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2431" y="1002126"/>
            <a:ext cx="1389888" cy="1389888"/>
          </a:xfrm>
          <a:prstGeom prst="rect">
            <a:avLst/>
          </a:prstGeom>
        </p:spPr>
      </p:pic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4E26AF0D-2C08-B39A-E05B-D93ABF2A08A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45260231"/>
              </p:ext>
            </p:extLst>
          </p:nvPr>
        </p:nvGraphicFramePr>
        <p:xfrm>
          <a:off x="2438400" y="863600"/>
          <a:ext cx="9753600" cy="6502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7965699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2F93A47-E520-4975-A551-B1FF3C79A0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9495" y="3392970"/>
            <a:ext cx="6870875" cy="686406"/>
          </a:xfrm>
        </p:spPr>
        <p:txBody>
          <a:bodyPr/>
          <a:lstStyle/>
          <a:p>
            <a:r>
              <a:rPr lang="en-IN" sz="4400" b="1" dirty="0">
                <a:latin typeface="Segoe UI" pitchFamily="34" charset="0"/>
                <a:cs typeface="Segoe UI" pitchFamily="34" charset="0"/>
              </a:rPr>
              <a:t>Samik Roy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85808BD-ED85-4361-809F-707298FFDF9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399495" y="4445744"/>
            <a:ext cx="5486400" cy="369332"/>
          </a:xfrm>
          <a:prstGeom prst="rect">
            <a:avLst/>
          </a:prstGeom>
        </p:spPr>
        <p:txBody>
          <a:bodyPr/>
          <a:lstStyle/>
          <a:p>
            <a:r>
              <a:rPr lang="en-US" sz="2400" dirty="0">
                <a:latin typeface="Segoe UI" pitchFamily="34" charset="0"/>
                <a:cs typeface="Segoe UI" pitchFamily="34" charset="0"/>
              </a:rPr>
              <a:t>Cloud Security Architect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55C73FF-BD4E-AC46-ECAB-E4E52650CA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19" y="5521321"/>
            <a:ext cx="1581150" cy="7429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87C8BDC-7A31-0463-2C7F-57DE224D7F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19" y="-1"/>
            <a:ext cx="3583151" cy="3393315"/>
          </a:xfrm>
          <a:prstGeom prst="rect">
            <a:avLst/>
          </a:prstGeom>
        </p:spPr>
      </p:pic>
      <p:pic>
        <p:nvPicPr>
          <p:cNvPr id="1026" name="Picture 2" descr="YouTube Logo, YouTube Symbol, Meaning, History and Evolution">
            <a:extLst>
              <a:ext uri="{FF2B5EF4-FFF2-40B4-BE49-F238E27FC236}">
                <a16:creationId xmlns:a16="http://schemas.microsoft.com/office/drawing/2014/main" id="{422B7FE6-5C59-7B71-4425-9B05DAAAB8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19" y="7170795"/>
            <a:ext cx="856450" cy="601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Placeholder 5" descr="A person with a beard and mustache wearing a suit&#10;&#10;Description automatically generated">
            <a:extLst>
              <a:ext uri="{FF2B5EF4-FFF2-40B4-BE49-F238E27FC236}">
                <a16:creationId xmlns:a16="http://schemas.microsoft.com/office/drawing/2014/main" id="{1850E7DD-B878-CF2A-BB76-BB55CB264E9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3094" y="2171415"/>
            <a:ext cx="3129517" cy="3129517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5026247-E63F-4E50-EA82-B324B20788FD}"/>
              </a:ext>
            </a:extLst>
          </p:cNvPr>
          <p:cNvSpPr txBox="1"/>
          <p:nvPr/>
        </p:nvSpPr>
        <p:spPr>
          <a:xfrm>
            <a:off x="1630016" y="7294909"/>
            <a:ext cx="8711512" cy="424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https://youtube.com/@samikroy</a:t>
            </a:r>
          </a:p>
        </p:txBody>
      </p:sp>
      <p:pic>
        <p:nvPicPr>
          <p:cNvPr id="1028" name="Picture 4" descr="Image result for lnedin logo">
            <a:extLst>
              <a:ext uri="{FF2B5EF4-FFF2-40B4-BE49-F238E27FC236}">
                <a16:creationId xmlns:a16="http://schemas.microsoft.com/office/drawing/2014/main" id="{4D3985C2-4EB7-A63F-7BB7-2EB6764D2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21072"/>
            <a:ext cx="1037015" cy="581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123143E2-568B-CFD7-4BF4-613DD7D3B6C5}"/>
              </a:ext>
            </a:extLst>
          </p:cNvPr>
          <p:cNvSpPr txBox="1"/>
          <p:nvPr/>
        </p:nvSpPr>
        <p:spPr>
          <a:xfrm>
            <a:off x="1692669" y="6396395"/>
            <a:ext cx="5750331" cy="424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https://www.linkedin.com/in/roysamik/</a:t>
            </a:r>
          </a:p>
        </p:txBody>
      </p:sp>
      <p:pic>
        <p:nvPicPr>
          <p:cNvPr id="1030" name="Picture 6" descr="Gmail Logo et symbole, sens, histoire, PNG, marque">
            <a:extLst>
              <a:ext uri="{FF2B5EF4-FFF2-40B4-BE49-F238E27FC236}">
                <a16:creationId xmlns:a16="http://schemas.microsoft.com/office/drawing/2014/main" id="{6991A4E4-624A-735E-CA48-83CFDF7B33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5955" y="6379575"/>
            <a:ext cx="1034852" cy="585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F86AF06A-7DAF-B299-BE28-4B78A1CC2049}"/>
              </a:ext>
            </a:extLst>
          </p:cNvPr>
          <p:cNvSpPr txBox="1"/>
          <p:nvPr/>
        </p:nvSpPr>
        <p:spPr>
          <a:xfrm>
            <a:off x="8380807" y="6463391"/>
            <a:ext cx="5498412" cy="4389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Samik.n.roy@gmail.com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02D455A-D679-91D0-4F20-530C9DFE48D8}"/>
              </a:ext>
            </a:extLst>
          </p:cNvPr>
          <p:cNvSpPr txBox="1"/>
          <p:nvPr/>
        </p:nvSpPr>
        <p:spPr>
          <a:xfrm>
            <a:off x="8380807" y="7259231"/>
            <a:ext cx="8711512" cy="424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https://github.com/samikroy</a:t>
            </a:r>
          </a:p>
        </p:txBody>
      </p:sp>
      <p:pic>
        <p:nvPicPr>
          <p:cNvPr id="1032" name="Picture 8" descr="GitHub logo PNG">
            <a:extLst>
              <a:ext uri="{FF2B5EF4-FFF2-40B4-BE49-F238E27FC236}">
                <a16:creationId xmlns:a16="http://schemas.microsoft.com/office/drawing/2014/main" id="{4536BB62-DF23-822C-FE28-8D772F4A7C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688" y="7113384"/>
            <a:ext cx="1053518" cy="951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7FC1E846-E572-057F-67C2-BEA6B96262C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97791" y="1802253"/>
            <a:ext cx="3712388" cy="3738168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26557CC5-5A2D-3DA9-B50F-D9D9E74AAF02}"/>
              </a:ext>
            </a:extLst>
          </p:cNvPr>
          <p:cNvSpPr txBox="1"/>
          <p:nvPr/>
        </p:nvSpPr>
        <p:spPr>
          <a:xfrm>
            <a:off x="1692669" y="5769584"/>
            <a:ext cx="8705850" cy="424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https://www.udemy.com/user/samik-roy-9/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8B71455C-5395-339E-8604-BB20FBEC892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649537" y="497636"/>
            <a:ext cx="4124325" cy="5524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173278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AD00C8C1-743E-305B-4115-1D7B0AE4D11C}"/>
              </a:ext>
            </a:extLst>
          </p:cNvPr>
          <p:cNvGrpSpPr/>
          <p:nvPr/>
        </p:nvGrpSpPr>
        <p:grpSpPr>
          <a:xfrm>
            <a:off x="118603" y="669964"/>
            <a:ext cx="2011680" cy="2011680"/>
            <a:chOff x="6248400" y="4095750"/>
            <a:chExt cx="2011680" cy="2011680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B9DABB6-5541-4BC2-1862-0DC20908A52E}"/>
                </a:ext>
              </a:extLst>
            </p:cNvPr>
            <p:cNvSpPr/>
            <p:nvPr/>
          </p:nvSpPr>
          <p:spPr bwMode="auto">
            <a:xfrm>
              <a:off x="6248400" y="4095750"/>
              <a:ext cx="2011680" cy="2011680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E1A07907-76B4-BD80-A761-5921DD47ACB4}"/>
                </a:ext>
              </a:extLst>
            </p:cNvPr>
            <p:cNvSpPr/>
            <p:nvPr/>
          </p:nvSpPr>
          <p:spPr bwMode="auto">
            <a:xfrm>
              <a:off x="6466840" y="4314190"/>
              <a:ext cx="1574800" cy="1574800"/>
            </a:xfrm>
            <a:prstGeom prst="ellipse">
              <a:avLst/>
            </a:prstGeom>
            <a:solidFill>
              <a:srgbClr val="FFFFFF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297BA730-D016-40CC-AA93-E39C296ECA94}"/>
              </a:ext>
            </a:extLst>
          </p:cNvPr>
          <p:cNvSpPr txBox="1"/>
          <p:nvPr/>
        </p:nvSpPr>
        <p:spPr>
          <a:xfrm>
            <a:off x="-210088" y="2940901"/>
            <a:ext cx="28420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dirty="0" err="1">
                <a:solidFill>
                  <a:srgbClr val="0070C0"/>
                </a:solidFill>
              </a:rPr>
              <a:t>QnA</a:t>
            </a:r>
            <a:endParaRPr lang="en-US" sz="2400" b="1" dirty="0">
              <a:solidFill>
                <a:srgbClr val="0070C0"/>
              </a:solidFill>
            </a:endParaRPr>
          </a:p>
        </p:txBody>
      </p:sp>
      <p:pic>
        <p:nvPicPr>
          <p:cNvPr id="2" name="Graphic 1" descr="Question Mark with solid fill">
            <a:extLst>
              <a:ext uri="{FF2B5EF4-FFF2-40B4-BE49-F238E27FC236}">
                <a16:creationId xmlns:a16="http://schemas.microsoft.com/office/drawing/2014/main" id="{E33F9563-7174-7745-DDDB-41C3F2E2EF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9499" y="980860"/>
            <a:ext cx="1389888" cy="1389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7426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986FD5-A2CA-88FC-DC4B-E77007E454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475576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3C4F03DB-EEC1-04D9-DCE9-B7C124BE9135}"/>
              </a:ext>
            </a:extLst>
          </p:cNvPr>
          <p:cNvGrpSpPr/>
          <p:nvPr/>
        </p:nvGrpSpPr>
        <p:grpSpPr>
          <a:xfrm>
            <a:off x="2057967" y="5314915"/>
            <a:ext cx="3341593" cy="1638733"/>
            <a:chOff x="5621825" y="797358"/>
            <a:chExt cx="3341593" cy="1638733"/>
          </a:xfrm>
        </p:grpSpPr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6F677F80-645F-E040-928E-C486C7108244}"/>
                </a:ext>
              </a:extLst>
            </p:cNvPr>
            <p:cNvSpPr/>
            <p:nvPr/>
          </p:nvSpPr>
          <p:spPr bwMode="auto">
            <a:xfrm>
              <a:off x="5621825" y="1050976"/>
              <a:ext cx="3341593" cy="1212843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IN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544A297-488F-B909-6EA1-B2DD5E23E0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285024" y="797358"/>
              <a:ext cx="2049138" cy="1638733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42B275A5-9A0C-3DF2-C65E-1D1B9862DC00}"/>
              </a:ext>
            </a:extLst>
          </p:cNvPr>
          <p:cNvSpPr/>
          <p:nvPr/>
        </p:nvSpPr>
        <p:spPr>
          <a:xfrm>
            <a:off x="5580751" y="364498"/>
            <a:ext cx="346889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4400" b="1" spc="-60" dirty="0">
                <a:ln w="3175">
                  <a:noFill/>
                </a:ln>
                <a:solidFill>
                  <a:srgbClr val="08023F"/>
                </a:solidFill>
                <a:latin typeface="Segoe UI" pitchFamily="34" charset="0"/>
                <a:cs typeface="Segoe UI" pitchFamily="34" charset="0"/>
              </a:rPr>
              <a:t>Gold Partner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6913931-49AD-7789-DFA2-E14B8BEC608A}"/>
              </a:ext>
            </a:extLst>
          </p:cNvPr>
          <p:cNvSpPr/>
          <p:nvPr/>
        </p:nvSpPr>
        <p:spPr>
          <a:xfrm>
            <a:off x="5483000" y="2942051"/>
            <a:ext cx="366440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4400" b="1" spc="-60" dirty="0">
                <a:ln w="3175">
                  <a:noFill/>
                </a:ln>
                <a:solidFill>
                  <a:srgbClr val="08023F"/>
                </a:solidFill>
                <a:latin typeface="Segoe UI" pitchFamily="34" charset="0"/>
                <a:cs typeface="Segoe UI" pitchFamily="34" charset="0"/>
              </a:rPr>
              <a:t>Silver Partner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994613B-4E62-9702-8618-B7BC7DC19C10}"/>
              </a:ext>
            </a:extLst>
          </p:cNvPr>
          <p:cNvGrpSpPr/>
          <p:nvPr/>
        </p:nvGrpSpPr>
        <p:grpSpPr>
          <a:xfrm>
            <a:off x="5580751" y="1277804"/>
            <a:ext cx="3341593" cy="1212843"/>
            <a:chOff x="3631133" y="3627072"/>
            <a:chExt cx="3341593" cy="1212843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82B14202-77CC-A4E8-8DE6-C38465822434}"/>
                </a:ext>
              </a:extLst>
            </p:cNvPr>
            <p:cNvSpPr/>
            <p:nvPr/>
          </p:nvSpPr>
          <p:spPr bwMode="auto">
            <a:xfrm>
              <a:off x="3631133" y="3627072"/>
              <a:ext cx="3341593" cy="1212843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IN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01F0265-0267-2361-9ADC-00250A700E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057522" y="4048700"/>
              <a:ext cx="2488815" cy="482476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5ADC450-F1B2-7D8B-DEFD-FF518F3AF297}"/>
              </a:ext>
            </a:extLst>
          </p:cNvPr>
          <p:cNvGrpSpPr/>
          <p:nvPr/>
        </p:nvGrpSpPr>
        <p:grpSpPr>
          <a:xfrm>
            <a:off x="2054914" y="3878300"/>
            <a:ext cx="3341593" cy="1212843"/>
            <a:chOff x="2054914" y="6362187"/>
            <a:chExt cx="3341593" cy="1212843"/>
          </a:xfrm>
        </p:grpSpPr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4DDAFCA7-7416-DF3B-3649-947810881BAE}"/>
                </a:ext>
              </a:extLst>
            </p:cNvPr>
            <p:cNvSpPr/>
            <p:nvPr/>
          </p:nvSpPr>
          <p:spPr bwMode="auto">
            <a:xfrm>
              <a:off x="2054914" y="6362187"/>
              <a:ext cx="3341593" cy="1212843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IN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4B799756-3772-C25F-8AF1-197D9C801C8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922433" y="6522343"/>
              <a:ext cx="1606554" cy="892530"/>
            </a:xfrm>
            <a:prstGeom prst="rect">
              <a:avLst/>
            </a:prstGeom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2852F02-B0DE-253F-3C98-6244EDE9EE94}"/>
              </a:ext>
            </a:extLst>
          </p:cNvPr>
          <p:cNvGrpSpPr/>
          <p:nvPr/>
        </p:nvGrpSpPr>
        <p:grpSpPr>
          <a:xfrm>
            <a:off x="9147401" y="3878300"/>
            <a:ext cx="3341593" cy="1212843"/>
            <a:chOff x="9147401" y="6362187"/>
            <a:chExt cx="3341593" cy="1212843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FD4763A9-7D3F-6DA6-60CC-E70CDE8EE682}"/>
                </a:ext>
              </a:extLst>
            </p:cNvPr>
            <p:cNvSpPr/>
            <p:nvPr/>
          </p:nvSpPr>
          <p:spPr bwMode="auto">
            <a:xfrm>
              <a:off x="9147401" y="6362187"/>
              <a:ext cx="3341593" cy="1212843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IN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1A45E6E-65E2-A232-86BC-0C878380BB1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985503" y="6813689"/>
              <a:ext cx="1665388" cy="309839"/>
            </a:xfrm>
            <a:prstGeom prst="rect">
              <a:avLst/>
            </a:prstGeom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FF68A656-5930-1EFB-415A-1F268A54FE57}"/>
              </a:ext>
            </a:extLst>
          </p:cNvPr>
          <p:cNvGrpSpPr/>
          <p:nvPr/>
        </p:nvGrpSpPr>
        <p:grpSpPr>
          <a:xfrm>
            <a:off x="5601157" y="3855357"/>
            <a:ext cx="3341593" cy="1212843"/>
            <a:chOff x="2054914" y="6362187"/>
            <a:chExt cx="3341593" cy="1212843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1A8AB82A-C5D0-A014-1180-CC822652467D}"/>
                </a:ext>
              </a:extLst>
            </p:cNvPr>
            <p:cNvSpPr/>
            <p:nvPr/>
          </p:nvSpPr>
          <p:spPr bwMode="auto">
            <a:xfrm>
              <a:off x="2054914" y="6362187"/>
              <a:ext cx="3341593" cy="1212843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IN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D57865E-1B66-34A3-8738-322198AAF71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981935" y="6522343"/>
              <a:ext cx="1487550" cy="892530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F6A7BCB7-CF35-E684-5045-B7F235174ED4}"/>
              </a:ext>
            </a:extLst>
          </p:cNvPr>
          <p:cNvGrpSpPr/>
          <p:nvPr/>
        </p:nvGrpSpPr>
        <p:grpSpPr>
          <a:xfrm>
            <a:off x="5644403" y="5567823"/>
            <a:ext cx="3341593" cy="1212843"/>
            <a:chOff x="5621825" y="1050976"/>
            <a:chExt cx="3341593" cy="1212843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044597B4-A9AC-9EB4-EAA7-F9DB4FC261EB}"/>
                </a:ext>
              </a:extLst>
            </p:cNvPr>
            <p:cNvSpPr/>
            <p:nvPr/>
          </p:nvSpPr>
          <p:spPr bwMode="auto">
            <a:xfrm>
              <a:off x="5621825" y="1050976"/>
              <a:ext cx="3341593" cy="1212843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IN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8D7920B-72B5-E3E7-8F71-DC8E21D6600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023172" y="1328410"/>
              <a:ext cx="2584054" cy="567663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1108697-2FFD-8881-9848-642C2039955B}"/>
              </a:ext>
            </a:extLst>
          </p:cNvPr>
          <p:cNvGrpSpPr/>
          <p:nvPr/>
        </p:nvGrpSpPr>
        <p:grpSpPr>
          <a:xfrm>
            <a:off x="9230840" y="5522666"/>
            <a:ext cx="3341593" cy="1212843"/>
            <a:chOff x="5621825" y="1050976"/>
            <a:chExt cx="3341593" cy="1212843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F7B0AC96-0BE2-6CD4-5169-426C282DF26B}"/>
                </a:ext>
              </a:extLst>
            </p:cNvPr>
            <p:cNvSpPr/>
            <p:nvPr/>
          </p:nvSpPr>
          <p:spPr bwMode="auto">
            <a:xfrm>
              <a:off x="5621825" y="1050976"/>
              <a:ext cx="3341593" cy="1212843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IN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7" name="Picture 16" descr="Logo&#10;&#10;Description automatically generated">
              <a:extLst>
                <a:ext uri="{FF2B5EF4-FFF2-40B4-BE49-F238E27FC236}">
                  <a16:creationId xmlns:a16="http://schemas.microsoft.com/office/drawing/2014/main" id="{9436559A-0C1B-F0DB-10FC-A95C5146EFB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23172" y="1113774"/>
              <a:ext cx="2584054" cy="99693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623196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DE2A7D6-7FB1-4DCC-815C-23D62BB21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130" y="422021"/>
            <a:ext cx="12598269" cy="5318379"/>
          </a:xfrm>
        </p:spPr>
        <p:txBody>
          <a:bodyPr/>
          <a:lstStyle/>
          <a:p>
            <a:pPr algn="ctr"/>
            <a:br>
              <a:rPr lang="en-US" sz="9600" b="1" i="0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9600" b="1" i="0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Quick start on </a:t>
            </a:r>
            <a:br>
              <a:rPr lang="en-US" sz="9600" b="1" i="0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9600" b="1" i="0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Cloud Penetration Testing</a:t>
            </a:r>
            <a:endParaRPr lang="en-IN" sz="9600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35470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AD00C8C1-743E-305B-4115-1D7B0AE4D11C}"/>
              </a:ext>
            </a:extLst>
          </p:cNvPr>
          <p:cNvGrpSpPr/>
          <p:nvPr/>
        </p:nvGrpSpPr>
        <p:grpSpPr>
          <a:xfrm>
            <a:off x="6309360" y="2548196"/>
            <a:ext cx="2011680" cy="2011680"/>
            <a:chOff x="6248400" y="4095750"/>
            <a:chExt cx="2011680" cy="2011680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B9DABB6-5541-4BC2-1862-0DC20908A52E}"/>
                </a:ext>
              </a:extLst>
            </p:cNvPr>
            <p:cNvSpPr/>
            <p:nvPr/>
          </p:nvSpPr>
          <p:spPr bwMode="auto">
            <a:xfrm>
              <a:off x="6248400" y="4095750"/>
              <a:ext cx="2011680" cy="2011680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E1A07907-76B4-BD80-A761-5921DD47ACB4}"/>
                </a:ext>
              </a:extLst>
            </p:cNvPr>
            <p:cNvSpPr/>
            <p:nvPr/>
          </p:nvSpPr>
          <p:spPr bwMode="auto">
            <a:xfrm>
              <a:off x="6466840" y="4314190"/>
              <a:ext cx="1574800" cy="1574800"/>
            </a:xfrm>
            <a:prstGeom prst="ellipse">
              <a:avLst/>
            </a:prstGeom>
            <a:solidFill>
              <a:srgbClr val="FFFFFF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pic>
        <p:nvPicPr>
          <p:cNvPr id="18" name="Graphic 17" descr="Lightbulb with solid fill">
            <a:extLst>
              <a:ext uri="{FF2B5EF4-FFF2-40B4-BE49-F238E27FC236}">
                <a16:creationId xmlns:a16="http://schemas.microsoft.com/office/drawing/2014/main" id="{09F14CC2-6C06-688D-E318-D618047F5C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21664" y="2893899"/>
            <a:ext cx="1390650" cy="139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4544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8BD93556-F770-46C4-09AB-A2E713A14A59}"/>
              </a:ext>
            </a:extLst>
          </p:cNvPr>
          <p:cNvGrpSpPr/>
          <p:nvPr/>
        </p:nvGrpSpPr>
        <p:grpSpPr>
          <a:xfrm>
            <a:off x="4159484" y="3310106"/>
            <a:ext cx="969264" cy="1014984"/>
            <a:chOff x="6248400" y="4095750"/>
            <a:chExt cx="2011680" cy="2011680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4D8A4CFB-EBFA-7A75-DBC9-551D7A7AB3F2}"/>
                </a:ext>
              </a:extLst>
            </p:cNvPr>
            <p:cNvSpPr/>
            <p:nvPr/>
          </p:nvSpPr>
          <p:spPr bwMode="auto">
            <a:xfrm>
              <a:off x="6248400" y="4095750"/>
              <a:ext cx="2011680" cy="2011680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5450A678-E9BB-2754-EEBC-17D24E567C50}"/>
                </a:ext>
              </a:extLst>
            </p:cNvPr>
            <p:cNvSpPr/>
            <p:nvPr/>
          </p:nvSpPr>
          <p:spPr bwMode="auto">
            <a:xfrm>
              <a:off x="6466840" y="4314190"/>
              <a:ext cx="1574800" cy="1574800"/>
            </a:xfrm>
            <a:prstGeom prst="ellipse">
              <a:avLst/>
            </a:prstGeom>
            <a:solidFill>
              <a:srgbClr val="FFFFFF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AD00C8C1-743E-305B-4115-1D7B0AE4D11C}"/>
              </a:ext>
            </a:extLst>
          </p:cNvPr>
          <p:cNvGrpSpPr/>
          <p:nvPr/>
        </p:nvGrpSpPr>
        <p:grpSpPr>
          <a:xfrm>
            <a:off x="6309360" y="4204004"/>
            <a:ext cx="2011680" cy="2011680"/>
            <a:chOff x="6248400" y="4095750"/>
            <a:chExt cx="2011680" cy="2011680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B9DABB6-5541-4BC2-1862-0DC20908A52E}"/>
                </a:ext>
              </a:extLst>
            </p:cNvPr>
            <p:cNvSpPr/>
            <p:nvPr/>
          </p:nvSpPr>
          <p:spPr bwMode="auto">
            <a:xfrm>
              <a:off x="6248400" y="4095750"/>
              <a:ext cx="2011680" cy="2011680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E1A07907-76B4-BD80-A761-5921DD47ACB4}"/>
                </a:ext>
              </a:extLst>
            </p:cNvPr>
            <p:cNvSpPr/>
            <p:nvPr/>
          </p:nvSpPr>
          <p:spPr bwMode="auto">
            <a:xfrm>
              <a:off x="6466840" y="4314190"/>
              <a:ext cx="1574800" cy="1574800"/>
            </a:xfrm>
            <a:prstGeom prst="ellipse">
              <a:avLst/>
            </a:prstGeom>
            <a:solidFill>
              <a:srgbClr val="FFFFFF"/>
            </a:solidFill>
            <a:ln>
              <a:solidFill>
                <a:schemeClr val="accent2">
                  <a:lumMod val="60000"/>
                  <a:lumOff val="4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C56C6C7-F9E8-F4A6-D305-1319108237C1}"/>
              </a:ext>
            </a:extLst>
          </p:cNvPr>
          <p:cNvGrpSpPr/>
          <p:nvPr/>
        </p:nvGrpSpPr>
        <p:grpSpPr>
          <a:xfrm>
            <a:off x="7048500" y="2082800"/>
            <a:ext cx="690880" cy="720090"/>
            <a:chOff x="6248400" y="4095750"/>
            <a:chExt cx="2011680" cy="2011680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26DB3E1-B4B4-80D1-9E8F-B7C3E675AD02}"/>
                </a:ext>
              </a:extLst>
            </p:cNvPr>
            <p:cNvSpPr/>
            <p:nvPr/>
          </p:nvSpPr>
          <p:spPr bwMode="auto">
            <a:xfrm>
              <a:off x="6248400" y="4095750"/>
              <a:ext cx="2011680" cy="2011680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110DD4A7-34CD-8CEF-DA10-AED9D53DE211}"/>
                </a:ext>
              </a:extLst>
            </p:cNvPr>
            <p:cNvSpPr/>
            <p:nvPr/>
          </p:nvSpPr>
          <p:spPr bwMode="auto">
            <a:xfrm>
              <a:off x="6466840" y="4314190"/>
              <a:ext cx="1574800" cy="1574800"/>
            </a:xfrm>
            <a:prstGeom prst="ellipse">
              <a:avLst/>
            </a:prstGeom>
            <a:solidFill>
              <a:srgbClr val="FFFFFF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04ED43B-36B6-30EF-E394-FB473B0B3163}"/>
              </a:ext>
            </a:extLst>
          </p:cNvPr>
          <p:cNvGrpSpPr/>
          <p:nvPr/>
        </p:nvGrpSpPr>
        <p:grpSpPr>
          <a:xfrm>
            <a:off x="9389058" y="3364078"/>
            <a:ext cx="970280" cy="1014730"/>
            <a:chOff x="6248400" y="4095750"/>
            <a:chExt cx="2011680" cy="201168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486CE76C-90A6-6D9F-339A-1C442D02E8F3}"/>
                </a:ext>
              </a:extLst>
            </p:cNvPr>
            <p:cNvSpPr/>
            <p:nvPr/>
          </p:nvSpPr>
          <p:spPr bwMode="auto">
            <a:xfrm>
              <a:off x="6248400" y="4095750"/>
              <a:ext cx="2011680" cy="2011680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42EC038B-DD79-DF97-78CF-018E56C9BAEF}"/>
                </a:ext>
              </a:extLst>
            </p:cNvPr>
            <p:cNvSpPr/>
            <p:nvPr/>
          </p:nvSpPr>
          <p:spPr bwMode="auto">
            <a:xfrm>
              <a:off x="6466840" y="4314190"/>
              <a:ext cx="1574800" cy="1574800"/>
            </a:xfrm>
            <a:prstGeom prst="ellipse">
              <a:avLst/>
            </a:prstGeom>
            <a:solidFill>
              <a:srgbClr val="FFFFFF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pic>
        <p:nvPicPr>
          <p:cNvPr id="18" name="Graphic 17" descr="Lightbulb with solid fill">
            <a:extLst>
              <a:ext uri="{FF2B5EF4-FFF2-40B4-BE49-F238E27FC236}">
                <a16:creationId xmlns:a16="http://schemas.microsoft.com/office/drawing/2014/main" id="{09F14CC2-6C06-688D-E318-D618047F5C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21664" y="4438498"/>
            <a:ext cx="1390650" cy="1390650"/>
          </a:xfrm>
          <a:prstGeom prst="rect">
            <a:avLst/>
          </a:prstGeom>
        </p:spPr>
      </p:pic>
      <p:pic>
        <p:nvPicPr>
          <p:cNvPr id="20" name="Graphic 19" descr="Question Mark with solid fill">
            <a:extLst>
              <a:ext uri="{FF2B5EF4-FFF2-40B4-BE49-F238E27FC236}">
                <a16:creationId xmlns:a16="http://schemas.microsoft.com/office/drawing/2014/main" id="{611C68B6-DC4E-7163-1F77-D2868F5BAC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441712" y="3479303"/>
            <a:ext cx="836982" cy="836982"/>
          </a:xfrm>
          <a:prstGeom prst="rect">
            <a:avLst/>
          </a:prstGeom>
        </p:spPr>
      </p:pic>
      <p:pic>
        <p:nvPicPr>
          <p:cNvPr id="22" name="Graphic 21" descr="3d Glasses with solid fill">
            <a:extLst>
              <a:ext uri="{FF2B5EF4-FFF2-40B4-BE49-F238E27FC236}">
                <a16:creationId xmlns:a16="http://schemas.microsoft.com/office/drawing/2014/main" id="{9E894BEC-FEC4-C9BE-2B0A-2570A9FCD8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263889" y="3431192"/>
            <a:ext cx="772812" cy="772812"/>
          </a:xfrm>
          <a:prstGeom prst="rect">
            <a:avLst/>
          </a:prstGeom>
        </p:spPr>
      </p:pic>
      <p:pic>
        <p:nvPicPr>
          <p:cNvPr id="24" name="Graphic 23" descr="Couch with solid fill">
            <a:extLst>
              <a:ext uri="{FF2B5EF4-FFF2-40B4-BE49-F238E27FC236}">
                <a16:creationId xmlns:a16="http://schemas.microsoft.com/office/drawing/2014/main" id="{37B7229C-34AE-AE4C-6513-D54DF957DD5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113009" y="2160992"/>
            <a:ext cx="563708" cy="56370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97BA730-D016-40CC-AA93-E39C296ECA94}"/>
              </a:ext>
            </a:extLst>
          </p:cNvPr>
          <p:cNvSpPr txBox="1"/>
          <p:nvPr/>
        </p:nvSpPr>
        <p:spPr>
          <a:xfrm>
            <a:off x="5906527" y="6474941"/>
            <a:ext cx="28420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70C0"/>
                </a:solidFill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2380268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8BD93556-F770-46C4-09AB-A2E713A14A59}"/>
              </a:ext>
            </a:extLst>
          </p:cNvPr>
          <p:cNvGrpSpPr/>
          <p:nvPr/>
        </p:nvGrpSpPr>
        <p:grpSpPr>
          <a:xfrm>
            <a:off x="6311900" y="4095750"/>
            <a:ext cx="2011680" cy="2011680"/>
            <a:chOff x="6248400" y="4095750"/>
            <a:chExt cx="2011680" cy="2011680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4D8A4CFB-EBFA-7A75-DBC9-551D7A7AB3F2}"/>
                </a:ext>
              </a:extLst>
            </p:cNvPr>
            <p:cNvSpPr/>
            <p:nvPr/>
          </p:nvSpPr>
          <p:spPr bwMode="auto">
            <a:xfrm>
              <a:off x="6248400" y="4095750"/>
              <a:ext cx="2011680" cy="2011680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5450A678-E9BB-2754-EEBC-17D24E567C50}"/>
                </a:ext>
              </a:extLst>
            </p:cNvPr>
            <p:cNvSpPr/>
            <p:nvPr/>
          </p:nvSpPr>
          <p:spPr bwMode="auto">
            <a:xfrm>
              <a:off x="6466840" y="4314190"/>
              <a:ext cx="1574800" cy="1574800"/>
            </a:xfrm>
            <a:prstGeom prst="ellipse">
              <a:avLst/>
            </a:prstGeom>
            <a:solidFill>
              <a:srgbClr val="FFFFFF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AD00C8C1-743E-305B-4115-1D7B0AE4D11C}"/>
              </a:ext>
            </a:extLst>
          </p:cNvPr>
          <p:cNvGrpSpPr/>
          <p:nvPr/>
        </p:nvGrpSpPr>
        <p:grpSpPr>
          <a:xfrm>
            <a:off x="4149142" y="3299460"/>
            <a:ext cx="970280" cy="1014730"/>
            <a:chOff x="6248400" y="4095750"/>
            <a:chExt cx="2011680" cy="2011680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B9DABB6-5541-4BC2-1862-0DC20908A52E}"/>
                </a:ext>
              </a:extLst>
            </p:cNvPr>
            <p:cNvSpPr/>
            <p:nvPr/>
          </p:nvSpPr>
          <p:spPr bwMode="auto">
            <a:xfrm>
              <a:off x="6248400" y="4095750"/>
              <a:ext cx="2011680" cy="2011680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E1A07907-76B4-BD80-A761-5921DD47ACB4}"/>
                </a:ext>
              </a:extLst>
            </p:cNvPr>
            <p:cNvSpPr/>
            <p:nvPr/>
          </p:nvSpPr>
          <p:spPr bwMode="auto">
            <a:xfrm>
              <a:off x="6466840" y="4314190"/>
              <a:ext cx="1574800" cy="1574800"/>
            </a:xfrm>
            <a:prstGeom prst="ellipse">
              <a:avLst/>
            </a:prstGeom>
            <a:solidFill>
              <a:srgbClr val="FFFFFF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C56C6C7-F9E8-F4A6-D305-1319108237C1}"/>
              </a:ext>
            </a:extLst>
          </p:cNvPr>
          <p:cNvGrpSpPr/>
          <p:nvPr/>
        </p:nvGrpSpPr>
        <p:grpSpPr>
          <a:xfrm>
            <a:off x="7048500" y="2082800"/>
            <a:ext cx="690880" cy="720090"/>
            <a:chOff x="6248400" y="4095750"/>
            <a:chExt cx="2011680" cy="2011680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26DB3E1-B4B4-80D1-9E8F-B7C3E675AD02}"/>
                </a:ext>
              </a:extLst>
            </p:cNvPr>
            <p:cNvSpPr/>
            <p:nvPr/>
          </p:nvSpPr>
          <p:spPr bwMode="auto">
            <a:xfrm>
              <a:off x="6248400" y="4095750"/>
              <a:ext cx="2011680" cy="2011680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110DD4A7-34CD-8CEF-DA10-AED9D53DE211}"/>
                </a:ext>
              </a:extLst>
            </p:cNvPr>
            <p:cNvSpPr/>
            <p:nvPr/>
          </p:nvSpPr>
          <p:spPr bwMode="auto">
            <a:xfrm>
              <a:off x="6466840" y="4314190"/>
              <a:ext cx="1574800" cy="1574800"/>
            </a:xfrm>
            <a:prstGeom prst="ellipse">
              <a:avLst/>
            </a:prstGeom>
            <a:solidFill>
              <a:srgbClr val="FFFFFF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04ED43B-36B6-30EF-E394-FB473B0B3163}"/>
              </a:ext>
            </a:extLst>
          </p:cNvPr>
          <p:cNvGrpSpPr/>
          <p:nvPr/>
        </p:nvGrpSpPr>
        <p:grpSpPr>
          <a:xfrm>
            <a:off x="9389058" y="3364078"/>
            <a:ext cx="970280" cy="1014730"/>
            <a:chOff x="6248400" y="4095750"/>
            <a:chExt cx="2011680" cy="201168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486CE76C-90A6-6D9F-339A-1C442D02E8F3}"/>
                </a:ext>
              </a:extLst>
            </p:cNvPr>
            <p:cNvSpPr/>
            <p:nvPr/>
          </p:nvSpPr>
          <p:spPr bwMode="auto">
            <a:xfrm>
              <a:off x="6248400" y="4095750"/>
              <a:ext cx="2011680" cy="2011680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42EC038B-DD79-DF97-78CF-018E56C9BAEF}"/>
                </a:ext>
              </a:extLst>
            </p:cNvPr>
            <p:cNvSpPr/>
            <p:nvPr/>
          </p:nvSpPr>
          <p:spPr bwMode="auto">
            <a:xfrm>
              <a:off x="6466840" y="4314190"/>
              <a:ext cx="1574800" cy="1574800"/>
            </a:xfrm>
            <a:prstGeom prst="ellipse">
              <a:avLst/>
            </a:prstGeom>
            <a:solidFill>
              <a:srgbClr val="FFFFFF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pic>
        <p:nvPicPr>
          <p:cNvPr id="18" name="Graphic 17" descr="Lightbulb with solid fill">
            <a:extLst>
              <a:ext uri="{FF2B5EF4-FFF2-40B4-BE49-F238E27FC236}">
                <a16:creationId xmlns:a16="http://schemas.microsoft.com/office/drawing/2014/main" id="{09F14CC2-6C06-688D-E318-D618047F5C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45662" y="3409645"/>
            <a:ext cx="777240" cy="777240"/>
          </a:xfrm>
          <a:prstGeom prst="rect">
            <a:avLst/>
          </a:prstGeom>
        </p:spPr>
      </p:pic>
      <p:pic>
        <p:nvPicPr>
          <p:cNvPr id="20" name="Graphic 19" descr="Question Mark with solid fill">
            <a:extLst>
              <a:ext uri="{FF2B5EF4-FFF2-40B4-BE49-F238E27FC236}">
                <a16:creationId xmlns:a16="http://schemas.microsoft.com/office/drawing/2014/main" id="{611C68B6-DC4E-7163-1F77-D2868F5BAC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441712" y="3479303"/>
            <a:ext cx="836982" cy="836982"/>
          </a:xfrm>
          <a:prstGeom prst="rect">
            <a:avLst/>
          </a:prstGeom>
        </p:spPr>
      </p:pic>
      <p:pic>
        <p:nvPicPr>
          <p:cNvPr id="22" name="Graphic 21" descr="3d Glasses with solid fill">
            <a:extLst>
              <a:ext uri="{FF2B5EF4-FFF2-40B4-BE49-F238E27FC236}">
                <a16:creationId xmlns:a16="http://schemas.microsoft.com/office/drawing/2014/main" id="{9E894BEC-FEC4-C9BE-2B0A-2570A9FCD8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32610" y="4486060"/>
            <a:ext cx="1389888" cy="1389888"/>
          </a:xfrm>
          <a:prstGeom prst="rect">
            <a:avLst/>
          </a:prstGeom>
        </p:spPr>
      </p:pic>
      <p:pic>
        <p:nvPicPr>
          <p:cNvPr id="24" name="Graphic 23" descr="Couch with solid fill">
            <a:extLst>
              <a:ext uri="{FF2B5EF4-FFF2-40B4-BE49-F238E27FC236}">
                <a16:creationId xmlns:a16="http://schemas.microsoft.com/office/drawing/2014/main" id="{37B7229C-34AE-AE4C-6513-D54DF957DD5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113009" y="2160992"/>
            <a:ext cx="563708" cy="56370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97BA730-D016-40CC-AA93-E39C296ECA94}"/>
              </a:ext>
            </a:extLst>
          </p:cNvPr>
          <p:cNvSpPr txBox="1"/>
          <p:nvPr/>
        </p:nvSpPr>
        <p:spPr>
          <a:xfrm>
            <a:off x="5906527" y="6474941"/>
            <a:ext cx="28420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70C0"/>
                </a:solidFill>
              </a:rPr>
              <a:t>DEEP DIVE</a:t>
            </a:r>
          </a:p>
        </p:txBody>
      </p:sp>
    </p:spTree>
    <p:extLst>
      <p:ext uri="{BB962C8B-B14F-4D97-AF65-F5344CB8AC3E}">
        <p14:creationId xmlns:p14="http://schemas.microsoft.com/office/powerpoint/2010/main" val="41225930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8BD93556-F770-46C4-09AB-A2E713A14A59}"/>
              </a:ext>
            </a:extLst>
          </p:cNvPr>
          <p:cNvGrpSpPr/>
          <p:nvPr/>
        </p:nvGrpSpPr>
        <p:grpSpPr>
          <a:xfrm>
            <a:off x="6311900" y="4095750"/>
            <a:ext cx="2011680" cy="2011680"/>
            <a:chOff x="6248400" y="4095750"/>
            <a:chExt cx="2011680" cy="2011680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4D8A4CFB-EBFA-7A75-DBC9-551D7A7AB3F2}"/>
                </a:ext>
              </a:extLst>
            </p:cNvPr>
            <p:cNvSpPr/>
            <p:nvPr/>
          </p:nvSpPr>
          <p:spPr bwMode="auto">
            <a:xfrm>
              <a:off x="6248400" y="4095750"/>
              <a:ext cx="2011680" cy="2011680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5450A678-E9BB-2754-EEBC-17D24E567C50}"/>
                </a:ext>
              </a:extLst>
            </p:cNvPr>
            <p:cNvSpPr/>
            <p:nvPr/>
          </p:nvSpPr>
          <p:spPr bwMode="auto">
            <a:xfrm>
              <a:off x="6466840" y="4314190"/>
              <a:ext cx="1574800" cy="1574800"/>
            </a:xfrm>
            <a:prstGeom prst="ellipse">
              <a:avLst/>
            </a:prstGeom>
            <a:solidFill>
              <a:srgbClr val="FFFFFF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AD00C8C1-743E-305B-4115-1D7B0AE4D11C}"/>
              </a:ext>
            </a:extLst>
          </p:cNvPr>
          <p:cNvGrpSpPr/>
          <p:nvPr/>
        </p:nvGrpSpPr>
        <p:grpSpPr>
          <a:xfrm>
            <a:off x="4149142" y="3299460"/>
            <a:ext cx="970280" cy="1014730"/>
            <a:chOff x="6248400" y="4095750"/>
            <a:chExt cx="2011680" cy="2011680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B9DABB6-5541-4BC2-1862-0DC20908A52E}"/>
                </a:ext>
              </a:extLst>
            </p:cNvPr>
            <p:cNvSpPr/>
            <p:nvPr/>
          </p:nvSpPr>
          <p:spPr bwMode="auto">
            <a:xfrm>
              <a:off x="6248400" y="4095750"/>
              <a:ext cx="2011680" cy="2011680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E1A07907-76B4-BD80-A761-5921DD47ACB4}"/>
                </a:ext>
              </a:extLst>
            </p:cNvPr>
            <p:cNvSpPr/>
            <p:nvPr/>
          </p:nvSpPr>
          <p:spPr bwMode="auto">
            <a:xfrm>
              <a:off x="6466840" y="4314190"/>
              <a:ext cx="1574800" cy="1574800"/>
            </a:xfrm>
            <a:prstGeom prst="ellipse">
              <a:avLst/>
            </a:prstGeom>
            <a:solidFill>
              <a:srgbClr val="FFFFFF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C56C6C7-F9E8-F4A6-D305-1319108237C1}"/>
              </a:ext>
            </a:extLst>
          </p:cNvPr>
          <p:cNvGrpSpPr/>
          <p:nvPr/>
        </p:nvGrpSpPr>
        <p:grpSpPr>
          <a:xfrm>
            <a:off x="7048500" y="2082800"/>
            <a:ext cx="690880" cy="720090"/>
            <a:chOff x="6248400" y="4095750"/>
            <a:chExt cx="2011680" cy="2011680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26DB3E1-B4B4-80D1-9E8F-B7C3E675AD02}"/>
                </a:ext>
              </a:extLst>
            </p:cNvPr>
            <p:cNvSpPr/>
            <p:nvPr/>
          </p:nvSpPr>
          <p:spPr bwMode="auto">
            <a:xfrm>
              <a:off x="6248400" y="4095750"/>
              <a:ext cx="2011680" cy="2011680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110DD4A7-34CD-8CEF-DA10-AED9D53DE211}"/>
                </a:ext>
              </a:extLst>
            </p:cNvPr>
            <p:cNvSpPr/>
            <p:nvPr/>
          </p:nvSpPr>
          <p:spPr bwMode="auto">
            <a:xfrm>
              <a:off x="6466840" y="4314190"/>
              <a:ext cx="1574800" cy="1574800"/>
            </a:xfrm>
            <a:prstGeom prst="ellipse">
              <a:avLst/>
            </a:prstGeom>
            <a:solidFill>
              <a:srgbClr val="FFFFFF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04ED43B-36B6-30EF-E394-FB473B0B3163}"/>
              </a:ext>
            </a:extLst>
          </p:cNvPr>
          <p:cNvGrpSpPr/>
          <p:nvPr/>
        </p:nvGrpSpPr>
        <p:grpSpPr>
          <a:xfrm>
            <a:off x="9389058" y="3364078"/>
            <a:ext cx="970280" cy="1014730"/>
            <a:chOff x="6248400" y="4095750"/>
            <a:chExt cx="2011680" cy="201168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486CE76C-90A6-6D9F-339A-1C442D02E8F3}"/>
                </a:ext>
              </a:extLst>
            </p:cNvPr>
            <p:cNvSpPr/>
            <p:nvPr/>
          </p:nvSpPr>
          <p:spPr bwMode="auto">
            <a:xfrm>
              <a:off x="6248400" y="4095750"/>
              <a:ext cx="2011680" cy="2011680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42EC038B-DD79-DF97-78CF-018E56C9BAEF}"/>
                </a:ext>
              </a:extLst>
            </p:cNvPr>
            <p:cNvSpPr/>
            <p:nvPr/>
          </p:nvSpPr>
          <p:spPr bwMode="auto">
            <a:xfrm>
              <a:off x="6466840" y="4314190"/>
              <a:ext cx="1574800" cy="1574800"/>
            </a:xfrm>
            <a:prstGeom prst="ellipse">
              <a:avLst/>
            </a:prstGeom>
            <a:solidFill>
              <a:srgbClr val="FFFFFF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pic>
        <p:nvPicPr>
          <p:cNvPr id="18" name="Graphic 17" descr="Lightbulb with solid fill">
            <a:extLst>
              <a:ext uri="{FF2B5EF4-FFF2-40B4-BE49-F238E27FC236}">
                <a16:creationId xmlns:a16="http://schemas.microsoft.com/office/drawing/2014/main" id="{09F14CC2-6C06-688D-E318-D618047F5C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45662" y="3409645"/>
            <a:ext cx="777240" cy="777240"/>
          </a:xfrm>
          <a:prstGeom prst="rect">
            <a:avLst/>
          </a:prstGeom>
        </p:spPr>
      </p:pic>
      <p:pic>
        <p:nvPicPr>
          <p:cNvPr id="20" name="Graphic 19" descr="Question Mark with solid fill">
            <a:extLst>
              <a:ext uri="{FF2B5EF4-FFF2-40B4-BE49-F238E27FC236}">
                <a16:creationId xmlns:a16="http://schemas.microsoft.com/office/drawing/2014/main" id="{611C68B6-DC4E-7163-1F77-D2868F5BAC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441712" y="3479303"/>
            <a:ext cx="836982" cy="836982"/>
          </a:xfrm>
          <a:prstGeom prst="rect">
            <a:avLst/>
          </a:prstGeom>
        </p:spPr>
      </p:pic>
      <p:pic>
        <p:nvPicPr>
          <p:cNvPr id="22" name="Graphic 21" descr="3d Glasses with solid fill">
            <a:extLst>
              <a:ext uri="{FF2B5EF4-FFF2-40B4-BE49-F238E27FC236}">
                <a16:creationId xmlns:a16="http://schemas.microsoft.com/office/drawing/2014/main" id="{9E894BEC-FEC4-C9BE-2B0A-2570A9FCD8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116532" y="2171941"/>
            <a:ext cx="566928" cy="566928"/>
          </a:xfrm>
          <a:prstGeom prst="rect">
            <a:avLst/>
          </a:prstGeom>
        </p:spPr>
      </p:pic>
      <p:pic>
        <p:nvPicPr>
          <p:cNvPr id="24" name="Graphic 23" descr="Couch with solid fill">
            <a:extLst>
              <a:ext uri="{FF2B5EF4-FFF2-40B4-BE49-F238E27FC236}">
                <a16:creationId xmlns:a16="http://schemas.microsoft.com/office/drawing/2014/main" id="{37B7229C-34AE-AE4C-6513-D54DF957DD5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620256" y="4499102"/>
            <a:ext cx="1389888" cy="138988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97BA730-D016-40CC-AA93-E39C296ECA94}"/>
              </a:ext>
            </a:extLst>
          </p:cNvPr>
          <p:cNvSpPr txBox="1"/>
          <p:nvPr/>
        </p:nvSpPr>
        <p:spPr>
          <a:xfrm>
            <a:off x="5906527" y="6474941"/>
            <a:ext cx="28420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70C0"/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4631722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8BD93556-F770-46C4-09AB-A2E713A14A59}"/>
              </a:ext>
            </a:extLst>
          </p:cNvPr>
          <p:cNvGrpSpPr/>
          <p:nvPr/>
        </p:nvGrpSpPr>
        <p:grpSpPr>
          <a:xfrm>
            <a:off x="6311900" y="4095750"/>
            <a:ext cx="2011680" cy="2011680"/>
            <a:chOff x="6248400" y="4095750"/>
            <a:chExt cx="2011680" cy="2011680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4D8A4CFB-EBFA-7A75-DBC9-551D7A7AB3F2}"/>
                </a:ext>
              </a:extLst>
            </p:cNvPr>
            <p:cNvSpPr/>
            <p:nvPr/>
          </p:nvSpPr>
          <p:spPr bwMode="auto">
            <a:xfrm>
              <a:off x="6248400" y="4095750"/>
              <a:ext cx="2011680" cy="2011680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5450A678-E9BB-2754-EEBC-17D24E567C50}"/>
                </a:ext>
              </a:extLst>
            </p:cNvPr>
            <p:cNvSpPr/>
            <p:nvPr/>
          </p:nvSpPr>
          <p:spPr bwMode="auto">
            <a:xfrm>
              <a:off x="6466840" y="4314190"/>
              <a:ext cx="1574800" cy="1574800"/>
            </a:xfrm>
            <a:prstGeom prst="ellipse">
              <a:avLst/>
            </a:prstGeom>
            <a:solidFill>
              <a:srgbClr val="FFFFFF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AD00C8C1-743E-305B-4115-1D7B0AE4D11C}"/>
              </a:ext>
            </a:extLst>
          </p:cNvPr>
          <p:cNvGrpSpPr/>
          <p:nvPr/>
        </p:nvGrpSpPr>
        <p:grpSpPr>
          <a:xfrm>
            <a:off x="4149142" y="3299460"/>
            <a:ext cx="970280" cy="1014730"/>
            <a:chOff x="6248400" y="4095750"/>
            <a:chExt cx="2011680" cy="2011680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B9DABB6-5541-4BC2-1862-0DC20908A52E}"/>
                </a:ext>
              </a:extLst>
            </p:cNvPr>
            <p:cNvSpPr/>
            <p:nvPr/>
          </p:nvSpPr>
          <p:spPr bwMode="auto">
            <a:xfrm>
              <a:off x="6248400" y="4095750"/>
              <a:ext cx="2011680" cy="2011680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E1A07907-76B4-BD80-A761-5921DD47ACB4}"/>
                </a:ext>
              </a:extLst>
            </p:cNvPr>
            <p:cNvSpPr/>
            <p:nvPr/>
          </p:nvSpPr>
          <p:spPr bwMode="auto">
            <a:xfrm>
              <a:off x="6466840" y="4314190"/>
              <a:ext cx="1574800" cy="1574800"/>
            </a:xfrm>
            <a:prstGeom prst="ellipse">
              <a:avLst/>
            </a:prstGeom>
            <a:solidFill>
              <a:srgbClr val="FFFFFF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C56C6C7-F9E8-F4A6-D305-1319108237C1}"/>
              </a:ext>
            </a:extLst>
          </p:cNvPr>
          <p:cNvGrpSpPr/>
          <p:nvPr/>
        </p:nvGrpSpPr>
        <p:grpSpPr>
          <a:xfrm>
            <a:off x="7048500" y="2082800"/>
            <a:ext cx="690880" cy="720090"/>
            <a:chOff x="6248400" y="4095750"/>
            <a:chExt cx="2011680" cy="2011680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26DB3E1-B4B4-80D1-9E8F-B7C3E675AD02}"/>
                </a:ext>
              </a:extLst>
            </p:cNvPr>
            <p:cNvSpPr/>
            <p:nvPr/>
          </p:nvSpPr>
          <p:spPr bwMode="auto">
            <a:xfrm>
              <a:off x="6248400" y="4095750"/>
              <a:ext cx="2011680" cy="2011680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110DD4A7-34CD-8CEF-DA10-AED9D53DE211}"/>
                </a:ext>
              </a:extLst>
            </p:cNvPr>
            <p:cNvSpPr/>
            <p:nvPr/>
          </p:nvSpPr>
          <p:spPr bwMode="auto">
            <a:xfrm>
              <a:off x="6466840" y="4314190"/>
              <a:ext cx="1574800" cy="1574800"/>
            </a:xfrm>
            <a:prstGeom prst="ellipse">
              <a:avLst/>
            </a:prstGeom>
            <a:solidFill>
              <a:srgbClr val="FFFFFF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04ED43B-36B6-30EF-E394-FB473B0B3163}"/>
              </a:ext>
            </a:extLst>
          </p:cNvPr>
          <p:cNvGrpSpPr/>
          <p:nvPr/>
        </p:nvGrpSpPr>
        <p:grpSpPr>
          <a:xfrm>
            <a:off x="9389058" y="3364078"/>
            <a:ext cx="970280" cy="1014730"/>
            <a:chOff x="6248400" y="4095750"/>
            <a:chExt cx="2011680" cy="201168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486CE76C-90A6-6D9F-339A-1C442D02E8F3}"/>
                </a:ext>
              </a:extLst>
            </p:cNvPr>
            <p:cNvSpPr/>
            <p:nvPr/>
          </p:nvSpPr>
          <p:spPr bwMode="auto">
            <a:xfrm>
              <a:off x="6248400" y="4095750"/>
              <a:ext cx="2011680" cy="2011680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42EC038B-DD79-DF97-78CF-018E56C9BAEF}"/>
                </a:ext>
              </a:extLst>
            </p:cNvPr>
            <p:cNvSpPr/>
            <p:nvPr/>
          </p:nvSpPr>
          <p:spPr bwMode="auto">
            <a:xfrm>
              <a:off x="6466840" y="4314190"/>
              <a:ext cx="1574800" cy="1574800"/>
            </a:xfrm>
            <a:prstGeom prst="ellipse">
              <a:avLst/>
            </a:prstGeom>
            <a:solidFill>
              <a:srgbClr val="FFFFFF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pic>
        <p:nvPicPr>
          <p:cNvPr id="18" name="Graphic 17" descr="Lightbulb with solid fill">
            <a:extLst>
              <a:ext uri="{FF2B5EF4-FFF2-40B4-BE49-F238E27FC236}">
                <a16:creationId xmlns:a16="http://schemas.microsoft.com/office/drawing/2014/main" id="{09F14CC2-6C06-688D-E318-D618047F5C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45662" y="3409645"/>
            <a:ext cx="777240" cy="777240"/>
          </a:xfrm>
          <a:prstGeom prst="rect">
            <a:avLst/>
          </a:prstGeom>
        </p:spPr>
      </p:pic>
      <p:pic>
        <p:nvPicPr>
          <p:cNvPr id="20" name="Graphic 19" descr="Question Mark with solid fill">
            <a:extLst>
              <a:ext uri="{FF2B5EF4-FFF2-40B4-BE49-F238E27FC236}">
                <a16:creationId xmlns:a16="http://schemas.microsoft.com/office/drawing/2014/main" id="{611C68B6-DC4E-7163-1F77-D2868F5BAC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32610" y="4499102"/>
            <a:ext cx="1389888" cy="1389888"/>
          </a:xfrm>
          <a:prstGeom prst="rect">
            <a:avLst/>
          </a:prstGeom>
        </p:spPr>
      </p:pic>
      <p:pic>
        <p:nvPicPr>
          <p:cNvPr id="22" name="Graphic 21" descr="3d Glasses with solid fill">
            <a:extLst>
              <a:ext uri="{FF2B5EF4-FFF2-40B4-BE49-F238E27FC236}">
                <a16:creationId xmlns:a16="http://schemas.microsoft.com/office/drawing/2014/main" id="{9E894BEC-FEC4-C9BE-2B0A-2570A9FCD8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116532" y="2171941"/>
            <a:ext cx="566928" cy="566928"/>
          </a:xfrm>
          <a:prstGeom prst="rect">
            <a:avLst/>
          </a:prstGeom>
        </p:spPr>
      </p:pic>
      <p:pic>
        <p:nvPicPr>
          <p:cNvPr id="24" name="Graphic 23" descr="Couch with solid fill">
            <a:extLst>
              <a:ext uri="{FF2B5EF4-FFF2-40B4-BE49-F238E27FC236}">
                <a16:creationId xmlns:a16="http://schemas.microsoft.com/office/drawing/2014/main" id="{37B7229C-34AE-AE4C-6513-D54DF957DD5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476740" y="3491382"/>
            <a:ext cx="777240" cy="77724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97BA730-D016-40CC-AA93-E39C296ECA94}"/>
              </a:ext>
            </a:extLst>
          </p:cNvPr>
          <p:cNvSpPr txBox="1"/>
          <p:nvPr/>
        </p:nvSpPr>
        <p:spPr>
          <a:xfrm>
            <a:off x="5906527" y="6474941"/>
            <a:ext cx="28420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dirty="0" err="1">
                <a:solidFill>
                  <a:srgbClr val="0070C0"/>
                </a:solidFill>
              </a:rPr>
              <a:t>QnA</a:t>
            </a:r>
            <a:endParaRPr lang="en-US" sz="24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58284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Document template - Corp grid">
  <a:themeElements>
    <a:clrScheme name="Personnalisé 1">
      <a:dk1>
        <a:srgbClr val="000000"/>
      </a:dk1>
      <a:lt1>
        <a:srgbClr val="FFFFFF"/>
      </a:lt1>
      <a:dk2>
        <a:srgbClr val="243A5E"/>
      </a:dk2>
      <a:lt2>
        <a:srgbClr val="50E6FF"/>
      </a:lt2>
      <a:accent1>
        <a:srgbClr val="0078D4"/>
      </a:accent1>
      <a:accent2>
        <a:srgbClr val="D83B01"/>
      </a:accent2>
      <a:accent3>
        <a:srgbClr val="107C10"/>
      </a:accent3>
      <a:accent4>
        <a:srgbClr val="8661C5"/>
      </a:accent4>
      <a:accent5>
        <a:srgbClr val="008575"/>
      </a:accent5>
      <a:accent6>
        <a:srgbClr val="FFB900"/>
      </a:accent6>
      <a:hlink>
        <a:srgbClr val="505050"/>
      </a:hlink>
      <a:folHlink>
        <a:srgbClr val="505050"/>
      </a:folHlink>
    </a:clrScheme>
    <a:fontScheme name="Custom 3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18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3" id="{1A99765A-B52B-45C8-8F60-BFFF66046259}" vid="{C5B0352E-D9F5-475F-BFE9-E2A1178029C1}"/>
    </a:ext>
  </a:extLst>
</a:theme>
</file>

<file path=ppt/theme/theme2.xml><?xml version="1.0" encoding="utf-8"?>
<a:theme xmlns:a="http://schemas.openxmlformats.org/drawingml/2006/main" name="1_Document template - Corp grid">
  <a:themeElements>
    <a:clrScheme name="Personnalisé 1">
      <a:dk1>
        <a:srgbClr val="000000"/>
      </a:dk1>
      <a:lt1>
        <a:srgbClr val="FFFFFF"/>
      </a:lt1>
      <a:dk2>
        <a:srgbClr val="243A5E"/>
      </a:dk2>
      <a:lt2>
        <a:srgbClr val="50E6FF"/>
      </a:lt2>
      <a:accent1>
        <a:srgbClr val="0078D4"/>
      </a:accent1>
      <a:accent2>
        <a:srgbClr val="D83B01"/>
      </a:accent2>
      <a:accent3>
        <a:srgbClr val="107C10"/>
      </a:accent3>
      <a:accent4>
        <a:srgbClr val="8661C5"/>
      </a:accent4>
      <a:accent5>
        <a:srgbClr val="008575"/>
      </a:accent5>
      <a:accent6>
        <a:srgbClr val="FFB900"/>
      </a:accent6>
      <a:hlink>
        <a:srgbClr val="505050"/>
      </a:hlink>
      <a:folHlink>
        <a:srgbClr val="505050"/>
      </a:folHlink>
    </a:clrScheme>
    <a:fontScheme name="Custom 3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18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3" id="{1A99765A-B52B-45C8-8F60-BFFF66046259}" vid="{C5B0352E-D9F5-475F-BFE9-E2A1178029C1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20F94B17945D947B9BE5FF6BDFE217F" ma:contentTypeVersion="4" ma:contentTypeDescription="Create a new document." ma:contentTypeScope="" ma:versionID="31b09c34aab4b571afa746d2aebc48d1">
  <xsd:schema xmlns:xsd="http://www.w3.org/2001/XMLSchema" xmlns:xs="http://www.w3.org/2001/XMLSchema" xmlns:p="http://schemas.microsoft.com/office/2006/metadata/properties" xmlns:ns3="27936f6a-b655-40c1-ae81-a2b7bb8f3d75" targetNamespace="http://schemas.microsoft.com/office/2006/metadata/properties" ma:root="true" ma:fieldsID="a4faa1888bf3b1bbe8f8a667a4ae2d46" ns3:_="">
    <xsd:import namespace="27936f6a-b655-40c1-ae81-a2b7bb8f3d7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7936f6a-b655-40c1-ae81-a2b7bb8f3d7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894FEB90-10FB-495D-93D4-9C7FE5C3446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7936f6a-b655-40c1-ae81-a2b7bb8f3d7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C661D46-9602-48E1-9F42-2B7287AF026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5DE981C-02F8-499E-81ED-0B76C44C2D1D}">
  <ds:schemaRefs>
    <ds:schemaRef ds:uri="http://purl.org/dc/terms/"/>
    <ds:schemaRef ds:uri="http://purl.org/dc/dcmitype/"/>
    <ds:schemaRef ds:uri="27936f6a-b655-40c1-ae81-a2b7bb8f3d75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Windows_PowerPoint_Template-2020</Template>
  <TotalTime>0</TotalTime>
  <Words>209</Words>
  <Application>Microsoft Office PowerPoint</Application>
  <PresentationFormat>Custom</PresentationFormat>
  <Paragraphs>77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21</vt:i4>
      </vt:variant>
    </vt:vector>
  </HeadingPairs>
  <TitlesOfParts>
    <vt:vector size="32" baseType="lpstr">
      <vt:lpstr>Wingdings</vt:lpstr>
      <vt:lpstr>Times New Roman</vt:lpstr>
      <vt:lpstr>Segoe UI Semibold (Headings)</vt:lpstr>
      <vt:lpstr>Segoe UI</vt:lpstr>
      <vt:lpstr>Calibri</vt:lpstr>
      <vt:lpstr>Arial</vt:lpstr>
      <vt:lpstr>Segoe UI Semibold</vt:lpstr>
      <vt:lpstr>Poppins</vt:lpstr>
      <vt:lpstr>Poppins Light</vt:lpstr>
      <vt:lpstr>Document template - Corp grid</vt:lpstr>
      <vt:lpstr>1_Document template - Corp grid</vt:lpstr>
      <vt:lpstr>PowerPoint Presentation</vt:lpstr>
      <vt:lpstr>Samik Roy</vt:lpstr>
      <vt:lpstr>PowerPoint Presentation</vt:lpstr>
      <vt:lpstr> Quick start on  Cloud Penetration Testing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Document or presentation title</dc:title>
  <dc:creator/>
  <cp:lastModifiedBy/>
  <cp:revision>27</cp:revision>
  <dcterms:created xsi:type="dcterms:W3CDTF">2020-10-17T05:30:34Z</dcterms:created>
  <dcterms:modified xsi:type="dcterms:W3CDTF">2023-11-20T07:14:20Z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vijoris@microsoft.com</vt:lpwstr>
  </property>
  <property fmtid="{D5CDD505-2E9C-101B-9397-08002B2CF9AE}" pid="5" name="MSIP_Label_f42aa342-8706-4288-bd11-ebb85995028c_SetDate">
    <vt:lpwstr>2018-06-21T17:19:54.4078926Z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  <property fmtid="{D5CDD505-2E9C-101B-9397-08002B2CF9AE}" pid="10" name="ContentTypeId">
    <vt:lpwstr>0x010100320F94B17945D947B9BE5FF6BDFE217F</vt:lpwstr>
  </property>
</Properties>
</file>